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1"/>
  </p:sldMasterIdLst>
  <p:notesMasterIdLst>
    <p:notesMasterId r:id="rId21"/>
  </p:notesMasterIdLst>
  <p:handoutMasterIdLst>
    <p:handoutMasterId r:id="rId22"/>
  </p:handoutMasterIdLst>
  <p:sldIdLst>
    <p:sldId id="288" r:id="rId2"/>
    <p:sldId id="328" r:id="rId3"/>
    <p:sldId id="257" r:id="rId4"/>
    <p:sldId id="258" r:id="rId5"/>
    <p:sldId id="260" r:id="rId6"/>
    <p:sldId id="286" r:id="rId7"/>
    <p:sldId id="262" r:id="rId8"/>
    <p:sldId id="284" r:id="rId9"/>
    <p:sldId id="334" r:id="rId10"/>
    <p:sldId id="266" r:id="rId11"/>
    <p:sldId id="274" r:id="rId12"/>
    <p:sldId id="333" r:id="rId13"/>
    <p:sldId id="332" r:id="rId14"/>
    <p:sldId id="267" r:id="rId15"/>
    <p:sldId id="269" r:id="rId16"/>
    <p:sldId id="279" r:id="rId17"/>
    <p:sldId id="280" r:id="rId18"/>
    <p:sldId id="278" r:id="rId19"/>
    <p:sldId id="270" r:id="rId20"/>
  </p:sldIdLst>
  <p:sldSz cx="9144000" cy="6858000" type="screen4x3"/>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9"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F7BF"/>
    <a:srgbClr val="93F39E"/>
    <a:srgbClr val="3333CC"/>
    <a:srgbClr val="CC00CC"/>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8" autoAdjust="0"/>
    <p:restoredTop sz="78074" autoAdjust="0"/>
  </p:normalViewPr>
  <p:slideViewPr>
    <p:cSldViewPr>
      <p:cViewPr varScale="1">
        <p:scale>
          <a:sx n="83" d="100"/>
          <a:sy n="83" d="100"/>
        </p:scale>
        <p:origin x="9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1452" y="1080"/>
      </p:cViewPr>
      <p:guideLst>
        <p:guide orient="horz" pos="3129"/>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284C59-8F45-43E5-BE84-0EC025D3A88E}"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76890E79-99E5-4374-9F0B-5472A5E243F6}">
      <dgm:prSet/>
      <dgm:spPr/>
      <dgm:t>
        <a:bodyPr/>
        <a:lstStyle/>
        <a:p>
          <a:r>
            <a:rPr lang="en-US"/>
            <a:t>Language and Literacy</a:t>
          </a:r>
        </a:p>
      </dgm:t>
    </dgm:pt>
    <dgm:pt modelId="{521E4B1E-CE22-4AFF-86AE-C0A5A13B9DD9}" type="parTrans" cxnId="{D2CD8611-D153-481D-9D8E-F1F3CAA96CF5}">
      <dgm:prSet/>
      <dgm:spPr/>
      <dgm:t>
        <a:bodyPr/>
        <a:lstStyle/>
        <a:p>
          <a:endParaRPr lang="en-US"/>
        </a:p>
      </dgm:t>
    </dgm:pt>
    <dgm:pt modelId="{3E1F0EAB-F381-4820-97B5-8E7F5EBE9515}" type="sibTrans" cxnId="{D2CD8611-D153-481D-9D8E-F1F3CAA96CF5}">
      <dgm:prSet/>
      <dgm:spPr/>
      <dgm:t>
        <a:bodyPr/>
        <a:lstStyle/>
        <a:p>
          <a:endParaRPr lang="en-US"/>
        </a:p>
      </dgm:t>
    </dgm:pt>
    <dgm:pt modelId="{78423E1B-34F4-4A0A-AFDA-3D53918047FC}">
      <dgm:prSet/>
      <dgm:spPr/>
      <dgm:t>
        <a:bodyPr/>
        <a:lstStyle/>
        <a:p>
          <a:r>
            <a:rPr lang="en-US"/>
            <a:t>Mathematics and Numeracy</a:t>
          </a:r>
        </a:p>
      </dgm:t>
    </dgm:pt>
    <dgm:pt modelId="{73B22664-7C38-4614-89DB-8FF4F68891AA}" type="parTrans" cxnId="{39EB5793-76ED-48B9-9315-646DE8D0F43D}">
      <dgm:prSet/>
      <dgm:spPr/>
      <dgm:t>
        <a:bodyPr/>
        <a:lstStyle/>
        <a:p>
          <a:endParaRPr lang="en-US"/>
        </a:p>
      </dgm:t>
    </dgm:pt>
    <dgm:pt modelId="{B4E7730A-0ABE-4832-AF33-8A205B266D32}" type="sibTrans" cxnId="{39EB5793-76ED-48B9-9315-646DE8D0F43D}">
      <dgm:prSet/>
      <dgm:spPr/>
      <dgm:t>
        <a:bodyPr/>
        <a:lstStyle/>
        <a:p>
          <a:endParaRPr lang="en-US"/>
        </a:p>
      </dgm:t>
    </dgm:pt>
    <dgm:pt modelId="{01640022-DF74-4256-859C-F54BD32D5ACA}">
      <dgm:prSet/>
      <dgm:spPr/>
      <dgm:t>
        <a:bodyPr/>
        <a:lstStyle/>
        <a:p>
          <a:r>
            <a:rPr lang="en-US"/>
            <a:t>The Arts</a:t>
          </a:r>
        </a:p>
      </dgm:t>
    </dgm:pt>
    <dgm:pt modelId="{35DDF106-CCF5-41BA-AA4E-4B9B3BC329CA}" type="parTrans" cxnId="{64E1DFEE-2D31-4678-B171-C76A37CAA831}">
      <dgm:prSet/>
      <dgm:spPr/>
      <dgm:t>
        <a:bodyPr/>
        <a:lstStyle/>
        <a:p>
          <a:endParaRPr lang="en-US"/>
        </a:p>
      </dgm:t>
    </dgm:pt>
    <dgm:pt modelId="{E07F7256-26D9-4CAC-9215-0048DCB2C1CF}" type="sibTrans" cxnId="{64E1DFEE-2D31-4678-B171-C76A37CAA831}">
      <dgm:prSet/>
      <dgm:spPr/>
      <dgm:t>
        <a:bodyPr/>
        <a:lstStyle/>
        <a:p>
          <a:endParaRPr lang="en-US"/>
        </a:p>
      </dgm:t>
    </dgm:pt>
    <dgm:pt modelId="{9917479F-921C-4BF6-9201-7E6186F49EFD}">
      <dgm:prSet/>
      <dgm:spPr/>
      <dgm:t>
        <a:bodyPr/>
        <a:lstStyle/>
        <a:p>
          <a:r>
            <a:rPr lang="en-US"/>
            <a:t>The World Around Us</a:t>
          </a:r>
        </a:p>
      </dgm:t>
    </dgm:pt>
    <dgm:pt modelId="{9A8986F4-607F-464A-BE1E-BEEA12D912BA}" type="parTrans" cxnId="{9DD14412-2309-4A1E-AB82-E894555A9EAF}">
      <dgm:prSet/>
      <dgm:spPr/>
      <dgm:t>
        <a:bodyPr/>
        <a:lstStyle/>
        <a:p>
          <a:endParaRPr lang="en-US"/>
        </a:p>
      </dgm:t>
    </dgm:pt>
    <dgm:pt modelId="{A298528A-12BB-426D-A72E-322A111FF253}" type="sibTrans" cxnId="{9DD14412-2309-4A1E-AB82-E894555A9EAF}">
      <dgm:prSet/>
      <dgm:spPr/>
      <dgm:t>
        <a:bodyPr/>
        <a:lstStyle/>
        <a:p>
          <a:endParaRPr lang="en-US"/>
        </a:p>
      </dgm:t>
    </dgm:pt>
    <dgm:pt modelId="{E338AE0A-63FF-4ED1-BAD2-6AB0DC262C5A}">
      <dgm:prSet/>
      <dgm:spPr/>
      <dgm:t>
        <a:bodyPr/>
        <a:lstStyle/>
        <a:p>
          <a:r>
            <a:rPr lang="en-US"/>
            <a:t>P.D.M.U.</a:t>
          </a:r>
        </a:p>
      </dgm:t>
    </dgm:pt>
    <dgm:pt modelId="{D46A1332-6EDF-4A48-826F-3C580FE8075C}" type="parTrans" cxnId="{EF656735-4C48-4183-9C42-4AF4CD11D3DC}">
      <dgm:prSet/>
      <dgm:spPr/>
      <dgm:t>
        <a:bodyPr/>
        <a:lstStyle/>
        <a:p>
          <a:endParaRPr lang="en-US"/>
        </a:p>
      </dgm:t>
    </dgm:pt>
    <dgm:pt modelId="{926A028B-6182-4063-8A3E-1C320BF0C27F}" type="sibTrans" cxnId="{EF656735-4C48-4183-9C42-4AF4CD11D3DC}">
      <dgm:prSet/>
      <dgm:spPr/>
      <dgm:t>
        <a:bodyPr/>
        <a:lstStyle/>
        <a:p>
          <a:endParaRPr lang="en-US"/>
        </a:p>
      </dgm:t>
    </dgm:pt>
    <dgm:pt modelId="{EEA051B2-C10F-47EF-AC8B-CCACB6D31782}">
      <dgm:prSet/>
      <dgm:spPr/>
      <dgm:t>
        <a:bodyPr/>
        <a:lstStyle/>
        <a:p>
          <a:r>
            <a:rPr lang="en-US"/>
            <a:t>Grow in Love </a:t>
          </a:r>
        </a:p>
      </dgm:t>
    </dgm:pt>
    <dgm:pt modelId="{0170AC6A-C27E-4458-BD96-16541B7FCACF}" type="parTrans" cxnId="{5A4168ED-D9BA-46C4-B5F9-A6CF86F87C36}">
      <dgm:prSet/>
      <dgm:spPr/>
      <dgm:t>
        <a:bodyPr/>
        <a:lstStyle/>
        <a:p>
          <a:endParaRPr lang="en-US"/>
        </a:p>
      </dgm:t>
    </dgm:pt>
    <dgm:pt modelId="{7E1C40B9-8569-4459-A32A-FA2817CC2AA7}" type="sibTrans" cxnId="{5A4168ED-D9BA-46C4-B5F9-A6CF86F87C36}">
      <dgm:prSet/>
      <dgm:spPr/>
      <dgm:t>
        <a:bodyPr/>
        <a:lstStyle/>
        <a:p>
          <a:endParaRPr lang="en-US"/>
        </a:p>
      </dgm:t>
    </dgm:pt>
    <dgm:pt modelId="{38D163CC-1FCE-4812-9C53-43BFB159C8A0}">
      <dgm:prSet/>
      <dgm:spPr/>
      <dgm:t>
        <a:bodyPr/>
        <a:lstStyle/>
        <a:p>
          <a:r>
            <a:rPr lang="en-US"/>
            <a:t>P.E.</a:t>
          </a:r>
        </a:p>
      </dgm:t>
    </dgm:pt>
    <dgm:pt modelId="{9FA7078C-32A5-440B-BE86-2846BB95A35C}" type="parTrans" cxnId="{330B0567-DA66-4D8B-A803-490D4B271455}">
      <dgm:prSet/>
      <dgm:spPr/>
      <dgm:t>
        <a:bodyPr/>
        <a:lstStyle/>
        <a:p>
          <a:endParaRPr lang="en-US"/>
        </a:p>
      </dgm:t>
    </dgm:pt>
    <dgm:pt modelId="{6CEF8E7A-7ADF-4E30-8579-8D0827E731D3}" type="sibTrans" cxnId="{330B0567-DA66-4D8B-A803-490D4B271455}">
      <dgm:prSet/>
      <dgm:spPr/>
      <dgm:t>
        <a:bodyPr/>
        <a:lstStyle/>
        <a:p>
          <a:endParaRPr lang="en-US"/>
        </a:p>
      </dgm:t>
    </dgm:pt>
    <dgm:pt modelId="{E8AABBC8-80DE-4429-A785-77B1C9815C1A}" type="pres">
      <dgm:prSet presAssocID="{F6284C59-8F45-43E5-BE84-0EC025D3A88E}" presName="diagram" presStyleCnt="0">
        <dgm:presLayoutVars>
          <dgm:dir/>
          <dgm:resizeHandles val="exact"/>
        </dgm:presLayoutVars>
      </dgm:prSet>
      <dgm:spPr/>
    </dgm:pt>
    <dgm:pt modelId="{3C08D3CA-CBD5-4ED1-8390-3E9A83080957}" type="pres">
      <dgm:prSet presAssocID="{76890E79-99E5-4374-9F0B-5472A5E243F6}" presName="node" presStyleLbl="node1" presStyleIdx="0" presStyleCnt="7">
        <dgm:presLayoutVars>
          <dgm:bulletEnabled val="1"/>
        </dgm:presLayoutVars>
      </dgm:prSet>
      <dgm:spPr/>
    </dgm:pt>
    <dgm:pt modelId="{277DC90E-C24B-4CED-8F48-C279FC987E28}" type="pres">
      <dgm:prSet presAssocID="{3E1F0EAB-F381-4820-97B5-8E7F5EBE9515}" presName="sibTrans" presStyleCnt="0"/>
      <dgm:spPr/>
    </dgm:pt>
    <dgm:pt modelId="{5ABA7204-246A-473A-A31F-D09EE18E1F99}" type="pres">
      <dgm:prSet presAssocID="{78423E1B-34F4-4A0A-AFDA-3D53918047FC}" presName="node" presStyleLbl="node1" presStyleIdx="1" presStyleCnt="7">
        <dgm:presLayoutVars>
          <dgm:bulletEnabled val="1"/>
        </dgm:presLayoutVars>
      </dgm:prSet>
      <dgm:spPr/>
    </dgm:pt>
    <dgm:pt modelId="{86BC5545-6034-4FF3-83FE-601495111124}" type="pres">
      <dgm:prSet presAssocID="{B4E7730A-0ABE-4832-AF33-8A205B266D32}" presName="sibTrans" presStyleCnt="0"/>
      <dgm:spPr/>
    </dgm:pt>
    <dgm:pt modelId="{E801E130-DE69-4183-B509-EB217811B3BB}" type="pres">
      <dgm:prSet presAssocID="{01640022-DF74-4256-859C-F54BD32D5ACA}" presName="node" presStyleLbl="node1" presStyleIdx="2" presStyleCnt="7">
        <dgm:presLayoutVars>
          <dgm:bulletEnabled val="1"/>
        </dgm:presLayoutVars>
      </dgm:prSet>
      <dgm:spPr/>
    </dgm:pt>
    <dgm:pt modelId="{4AFA1371-0252-404D-97FE-403B83915012}" type="pres">
      <dgm:prSet presAssocID="{E07F7256-26D9-4CAC-9215-0048DCB2C1CF}" presName="sibTrans" presStyleCnt="0"/>
      <dgm:spPr/>
    </dgm:pt>
    <dgm:pt modelId="{075460D7-B96F-48D1-B086-7C33B5774A95}" type="pres">
      <dgm:prSet presAssocID="{9917479F-921C-4BF6-9201-7E6186F49EFD}" presName="node" presStyleLbl="node1" presStyleIdx="3" presStyleCnt="7">
        <dgm:presLayoutVars>
          <dgm:bulletEnabled val="1"/>
        </dgm:presLayoutVars>
      </dgm:prSet>
      <dgm:spPr/>
    </dgm:pt>
    <dgm:pt modelId="{88F6EFCA-FC57-4A50-875D-D6CF1EA912C7}" type="pres">
      <dgm:prSet presAssocID="{A298528A-12BB-426D-A72E-322A111FF253}" presName="sibTrans" presStyleCnt="0"/>
      <dgm:spPr/>
    </dgm:pt>
    <dgm:pt modelId="{84773AA8-A81E-4D70-AB1E-365ED1876013}" type="pres">
      <dgm:prSet presAssocID="{E338AE0A-63FF-4ED1-BAD2-6AB0DC262C5A}" presName="node" presStyleLbl="node1" presStyleIdx="4" presStyleCnt="7">
        <dgm:presLayoutVars>
          <dgm:bulletEnabled val="1"/>
        </dgm:presLayoutVars>
      </dgm:prSet>
      <dgm:spPr/>
    </dgm:pt>
    <dgm:pt modelId="{1438766F-5B10-4083-BC17-A58C0779E897}" type="pres">
      <dgm:prSet presAssocID="{926A028B-6182-4063-8A3E-1C320BF0C27F}" presName="sibTrans" presStyleCnt="0"/>
      <dgm:spPr/>
    </dgm:pt>
    <dgm:pt modelId="{8A121B60-13FE-4B7E-8977-D4558BD97BC7}" type="pres">
      <dgm:prSet presAssocID="{EEA051B2-C10F-47EF-AC8B-CCACB6D31782}" presName="node" presStyleLbl="node1" presStyleIdx="5" presStyleCnt="7">
        <dgm:presLayoutVars>
          <dgm:bulletEnabled val="1"/>
        </dgm:presLayoutVars>
      </dgm:prSet>
      <dgm:spPr/>
    </dgm:pt>
    <dgm:pt modelId="{88052FC2-B82A-4B62-B626-0BD1D7592A5C}" type="pres">
      <dgm:prSet presAssocID="{7E1C40B9-8569-4459-A32A-FA2817CC2AA7}" presName="sibTrans" presStyleCnt="0"/>
      <dgm:spPr/>
    </dgm:pt>
    <dgm:pt modelId="{E7D5D95B-7ABF-418B-BA67-887273FE6B56}" type="pres">
      <dgm:prSet presAssocID="{38D163CC-1FCE-4812-9C53-43BFB159C8A0}" presName="node" presStyleLbl="node1" presStyleIdx="6" presStyleCnt="7">
        <dgm:presLayoutVars>
          <dgm:bulletEnabled val="1"/>
        </dgm:presLayoutVars>
      </dgm:prSet>
      <dgm:spPr/>
    </dgm:pt>
  </dgm:ptLst>
  <dgm:cxnLst>
    <dgm:cxn modelId="{D2CD8611-D153-481D-9D8E-F1F3CAA96CF5}" srcId="{F6284C59-8F45-43E5-BE84-0EC025D3A88E}" destId="{76890E79-99E5-4374-9F0B-5472A5E243F6}" srcOrd="0" destOrd="0" parTransId="{521E4B1E-CE22-4AFF-86AE-C0A5A13B9DD9}" sibTransId="{3E1F0EAB-F381-4820-97B5-8E7F5EBE9515}"/>
    <dgm:cxn modelId="{9DD14412-2309-4A1E-AB82-E894555A9EAF}" srcId="{F6284C59-8F45-43E5-BE84-0EC025D3A88E}" destId="{9917479F-921C-4BF6-9201-7E6186F49EFD}" srcOrd="3" destOrd="0" parTransId="{9A8986F4-607F-464A-BE1E-BEEA12D912BA}" sibTransId="{A298528A-12BB-426D-A72E-322A111FF253}"/>
    <dgm:cxn modelId="{B85C8E23-E938-4F1E-9FE0-BB5CAA668615}" type="presOf" srcId="{01640022-DF74-4256-859C-F54BD32D5ACA}" destId="{E801E130-DE69-4183-B509-EB217811B3BB}" srcOrd="0" destOrd="0" presId="urn:microsoft.com/office/officeart/2005/8/layout/default"/>
    <dgm:cxn modelId="{EF656735-4C48-4183-9C42-4AF4CD11D3DC}" srcId="{F6284C59-8F45-43E5-BE84-0EC025D3A88E}" destId="{E338AE0A-63FF-4ED1-BAD2-6AB0DC262C5A}" srcOrd="4" destOrd="0" parTransId="{D46A1332-6EDF-4A48-826F-3C580FE8075C}" sibTransId="{926A028B-6182-4063-8A3E-1C320BF0C27F}"/>
    <dgm:cxn modelId="{C6B99E3B-B55E-4F4F-A27E-120C5EB58C10}" type="presOf" srcId="{E338AE0A-63FF-4ED1-BAD2-6AB0DC262C5A}" destId="{84773AA8-A81E-4D70-AB1E-365ED1876013}" srcOrd="0" destOrd="0" presId="urn:microsoft.com/office/officeart/2005/8/layout/default"/>
    <dgm:cxn modelId="{330B0567-DA66-4D8B-A803-490D4B271455}" srcId="{F6284C59-8F45-43E5-BE84-0EC025D3A88E}" destId="{38D163CC-1FCE-4812-9C53-43BFB159C8A0}" srcOrd="6" destOrd="0" parTransId="{9FA7078C-32A5-440B-BE86-2846BB95A35C}" sibTransId="{6CEF8E7A-7ADF-4E30-8579-8D0827E731D3}"/>
    <dgm:cxn modelId="{C6B9E947-3238-42A2-BA8E-9D587CE6529D}" type="presOf" srcId="{76890E79-99E5-4374-9F0B-5472A5E243F6}" destId="{3C08D3CA-CBD5-4ED1-8390-3E9A83080957}" srcOrd="0" destOrd="0" presId="urn:microsoft.com/office/officeart/2005/8/layout/default"/>
    <dgm:cxn modelId="{D671B67E-BDD9-48BA-9756-91FBCF3B8F6D}" type="presOf" srcId="{EEA051B2-C10F-47EF-AC8B-CCACB6D31782}" destId="{8A121B60-13FE-4B7E-8977-D4558BD97BC7}" srcOrd="0" destOrd="0" presId="urn:microsoft.com/office/officeart/2005/8/layout/default"/>
    <dgm:cxn modelId="{C9086191-C8CC-4AC0-95AB-B2020F9787F2}" type="presOf" srcId="{38D163CC-1FCE-4812-9C53-43BFB159C8A0}" destId="{E7D5D95B-7ABF-418B-BA67-887273FE6B56}" srcOrd="0" destOrd="0" presId="urn:microsoft.com/office/officeart/2005/8/layout/default"/>
    <dgm:cxn modelId="{39EB5793-76ED-48B9-9315-646DE8D0F43D}" srcId="{F6284C59-8F45-43E5-BE84-0EC025D3A88E}" destId="{78423E1B-34F4-4A0A-AFDA-3D53918047FC}" srcOrd="1" destOrd="0" parTransId="{73B22664-7C38-4614-89DB-8FF4F68891AA}" sibTransId="{B4E7730A-0ABE-4832-AF33-8A205B266D32}"/>
    <dgm:cxn modelId="{795B2C94-31EB-43E9-AB6C-599E2443C69B}" type="presOf" srcId="{78423E1B-34F4-4A0A-AFDA-3D53918047FC}" destId="{5ABA7204-246A-473A-A31F-D09EE18E1F99}" srcOrd="0" destOrd="0" presId="urn:microsoft.com/office/officeart/2005/8/layout/default"/>
    <dgm:cxn modelId="{FCB0C5E2-CC39-4EFE-8300-1AF47C7B97FB}" type="presOf" srcId="{F6284C59-8F45-43E5-BE84-0EC025D3A88E}" destId="{E8AABBC8-80DE-4429-A785-77B1C9815C1A}" srcOrd="0" destOrd="0" presId="urn:microsoft.com/office/officeart/2005/8/layout/default"/>
    <dgm:cxn modelId="{4CF51CE8-0CCD-430B-AD7C-E49CFCE40522}" type="presOf" srcId="{9917479F-921C-4BF6-9201-7E6186F49EFD}" destId="{075460D7-B96F-48D1-B086-7C33B5774A95}" srcOrd="0" destOrd="0" presId="urn:microsoft.com/office/officeart/2005/8/layout/default"/>
    <dgm:cxn modelId="{5A4168ED-D9BA-46C4-B5F9-A6CF86F87C36}" srcId="{F6284C59-8F45-43E5-BE84-0EC025D3A88E}" destId="{EEA051B2-C10F-47EF-AC8B-CCACB6D31782}" srcOrd="5" destOrd="0" parTransId="{0170AC6A-C27E-4458-BD96-16541B7FCACF}" sibTransId="{7E1C40B9-8569-4459-A32A-FA2817CC2AA7}"/>
    <dgm:cxn modelId="{64E1DFEE-2D31-4678-B171-C76A37CAA831}" srcId="{F6284C59-8F45-43E5-BE84-0EC025D3A88E}" destId="{01640022-DF74-4256-859C-F54BD32D5ACA}" srcOrd="2" destOrd="0" parTransId="{35DDF106-CCF5-41BA-AA4E-4B9B3BC329CA}" sibTransId="{E07F7256-26D9-4CAC-9215-0048DCB2C1CF}"/>
    <dgm:cxn modelId="{9E473682-8F64-4775-AE6F-3E551C52D3E5}" type="presParOf" srcId="{E8AABBC8-80DE-4429-A785-77B1C9815C1A}" destId="{3C08D3CA-CBD5-4ED1-8390-3E9A83080957}" srcOrd="0" destOrd="0" presId="urn:microsoft.com/office/officeart/2005/8/layout/default"/>
    <dgm:cxn modelId="{AD2286BB-AC81-408E-B4A3-1F13765C733A}" type="presParOf" srcId="{E8AABBC8-80DE-4429-A785-77B1C9815C1A}" destId="{277DC90E-C24B-4CED-8F48-C279FC987E28}" srcOrd="1" destOrd="0" presId="urn:microsoft.com/office/officeart/2005/8/layout/default"/>
    <dgm:cxn modelId="{E0D596CD-9CE8-41C0-9953-5D989C1DED34}" type="presParOf" srcId="{E8AABBC8-80DE-4429-A785-77B1C9815C1A}" destId="{5ABA7204-246A-473A-A31F-D09EE18E1F99}" srcOrd="2" destOrd="0" presId="urn:microsoft.com/office/officeart/2005/8/layout/default"/>
    <dgm:cxn modelId="{11D5ABD6-C858-429F-A3DF-E25409E4216E}" type="presParOf" srcId="{E8AABBC8-80DE-4429-A785-77B1C9815C1A}" destId="{86BC5545-6034-4FF3-83FE-601495111124}" srcOrd="3" destOrd="0" presId="urn:microsoft.com/office/officeart/2005/8/layout/default"/>
    <dgm:cxn modelId="{C1E9F2B0-F38A-4D4D-A03E-4039793312A6}" type="presParOf" srcId="{E8AABBC8-80DE-4429-A785-77B1C9815C1A}" destId="{E801E130-DE69-4183-B509-EB217811B3BB}" srcOrd="4" destOrd="0" presId="urn:microsoft.com/office/officeart/2005/8/layout/default"/>
    <dgm:cxn modelId="{0E43C986-26D0-4EB6-8246-570CE1881CF4}" type="presParOf" srcId="{E8AABBC8-80DE-4429-A785-77B1C9815C1A}" destId="{4AFA1371-0252-404D-97FE-403B83915012}" srcOrd="5" destOrd="0" presId="urn:microsoft.com/office/officeart/2005/8/layout/default"/>
    <dgm:cxn modelId="{97FD8D70-8A6F-4DDB-95E2-66F16CABA4B5}" type="presParOf" srcId="{E8AABBC8-80DE-4429-A785-77B1C9815C1A}" destId="{075460D7-B96F-48D1-B086-7C33B5774A95}" srcOrd="6" destOrd="0" presId="urn:microsoft.com/office/officeart/2005/8/layout/default"/>
    <dgm:cxn modelId="{2185903B-3415-4288-B838-E8156D03FA8F}" type="presParOf" srcId="{E8AABBC8-80DE-4429-A785-77B1C9815C1A}" destId="{88F6EFCA-FC57-4A50-875D-D6CF1EA912C7}" srcOrd="7" destOrd="0" presId="urn:microsoft.com/office/officeart/2005/8/layout/default"/>
    <dgm:cxn modelId="{852859D7-B7CA-4036-8B75-094F12123447}" type="presParOf" srcId="{E8AABBC8-80DE-4429-A785-77B1C9815C1A}" destId="{84773AA8-A81E-4D70-AB1E-365ED1876013}" srcOrd="8" destOrd="0" presId="urn:microsoft.com/office/officeart/2005/8/layout/default"/>
    <dgm:cxn modelId="{C77CD650-1193-431A-A892-3806A17F778C}" type="presParOf" srcId="{E8AABBC8-80DE-4429-A785-77B1C9815C1A}" destId="{1438766F-5B10-4083-BC17-A58C0779E897}" srcOrd="9" destOrd="0" presId="urn:microsoft.com/office/officeart/2005/8/layout/default"/>
    <dgm:cxn modelId="{42FFFC94-7EEC-44C8-8EDB-8BAC1ACCDD5D}" type="presParOf" srcId="{E8AABBC8-80DE-4429-A785-77B1C9815C1A}" destId="{8A121B60-13FE-4B7E-8977-D4558BD97BC7}" srcOrd="10" destOrd="0" presId="urn:microsoft.com/office/officeart/2005/8/layout/default"/>
    <dgm:cxn modelId="{C5383E04-3D11-4981-A52D-552872C8E1C5}" type="presParOf" srcId="{E8AABBC8-80DE-4429-A785-77B1C9815C1A}" destId="{88052FC2-B82A-4B62-B626-0BD1D7592A5C}" srcOrd="11" destOrd="0" presId="urn:microsoft.com/office/officeart/2005/8/layout/default"/>
    <dgm:cxn modelId="{41B25EC5-B8E2-4B58-B071-2E1C196965C4}" type="presParOf" srcId="{E8AABBC8-80DE-4429-A785-77B1C9815C1A}" destId="{E7D5D95B-7ABF-418B-BA67-887273FE6B56}"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2D8C27-4A67-4E65-9EAB-B791BDE1A0A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3AFE4D3-0421-42D6-8B89-5A12DAE9EE48}">
      <dgm:prSet/>
      <dgm:spPr/>
      <dgm:t>
        <a:bodyPr/>
        <a:lstStyle/>
        <a:p>
          <a:r>
            <a:rPr lang="en-GB" dirty="0">
              <a:latin typeface="SassoonPrimaryInfant" pitchFamily="2" charset="0"/>
            </a:rPr>
            <a:t>Reading – guided, shared and Accelerated Reading </a:t>
          </a:r>
          <a:endParaRPr lang="en-US" dirty="0">
            <a:latin typeface="SassoonPrimaryInfant" pitchFamily="2" charset="0"/>
          </a:endParaRPr>
        </a:p>
      </dgm:t>
    </dgm:pt>
    <dgm:pt modelId="{6C534582-86E9-4C02-B3F2-9B05176FCCB0}" type="parTrans" cxnId="{FA28D454-5679-4139-9A03-E4FEF99BE735}">
      <dgm:prSet/>
      <dgm:spPr/>
      <dgm:t>
        <a:bodyPr/>
        <a:lstStyle/>
        <a:p>
          <a:endParaRPr lang="en-US"/>
        </a:p>
      </dgm:t>
    </dgm:pt>
    <dgm:pt modelId="{371EA1B5-1D88-4D73-9DE2-6AC062C55C19}" type="sibTrans" cxnId="{FA28D454-5679-4139-9A03-E4FEF99BE735}">
      <dgm:prSet phldrT="01" phldr="0"/>
      <dgm:spPr/>
      <dgm:t>
        <a:bodyPr/>
        <a:lstStyle/>
        <a:p>
          <a:endParaRPr lang="en-US" dirty="0"/>
        </a:p>
      </dgm:t>
    </dgm:pt>
    <dgm:pt modelId="{EAD7519C-C389-4233-BDCB-7CA93F5EA3A4}">
      <dgm:prSet/>
      <dgm:spPr/>
      <dgm:t>
        <a:bodyPr/>
        <a:lstStyle/>
        <a:p>
          <a:r>
            <a:rPr lang="en-GB" dirty="0">
              <a:latin typeface="SassoonPrimaryInfant" pitchFamily="2" charset="0"/>
            </a:rPr>
            <a:t>Writing – poetry, instructions, newspaper articles, letters, stories, reports.</a:t>
          </a:r>
          <a:endParaRPr lang="en-US" dirty="0">
            <a:latin typeface="SassoonPrimaryInfant" pitchFamily="2" charset="0"/>
          </a:endParaRPr>
        </a:p>
      </dgm:t>
    </dgm:pt>
    <dgm:pt modelId="{B0B32FB1-9DB1-4DDB-A32A-7A2F6329C194}" type="parTrans" cxnId="{4FD1F20A-6C69-417C-91A8-FC3E781A7510}">
      <dgm:prSet/>
      <dgm:spPr/>
      <dgm:t>
        <a:bodyPr/>
        <a:lstStyle/>
        <a:p>
          <a:endParaRPr lang="en-US"/>
        </a:p>
      </dgm:t>
    </dgm:pt>
    <dgm:pt modelId="{97C03B45-2A2A-45D8-9A2A-51CE0A02D7E5}" type="sibTrans" cxnId="{4FD1F20A-6C69-417C-91A8-FC3E781A7510}">
      <dgm:prSet phldrT="02" phldr="0"/>
      <dgm:spPr/>
      <dgm:t>
        <a:bodyPr/>
        <a:lstStyle/>
        <a:p>
          <a:endParaRPr lang="en-US"/>
        </a:p>
      </dgm:t>
    </dgm:pt>
    <dgm:pt modelId="{AE159828-25CD-4651-9DED-7BAF89205B75}">
      <dgm:prSet/>
      <dgm:spPr/>
      <dgm:t>
        <a:bodyPr/>
        <a:lstStyle/>
        <a:p>
          <a:r>
            <a:rPr lang="en-GB" dirty="0">
              <a:latin typeface="SassoonPrimaryInfant" pitchFamily="2" charset="0"/>
            </a:rPr>
            <a:t>Handwriting – neat presentation. </a:t>
          </a:r>
          <a:endParaRPr lang="en-US" dirty="0">
            <a:latin typeface="SassoonPrimaryInfant" pitchFamily="2" charset="0"/>
          </a:endParaRPr>
        </a:p>
      </dgm:t>
    </dgm:pt>
    <dgm:pt modelId="{5BE401E6-C59B-4EF1-8E17-E6C0F58C980F}" type="parTrans" cxnId="{1A70AC2B-35F9-4736-8293-5EF1DDA20DB4}">
      <dgm:prSet/>
      <dgm:spPr/>
      <dgm:t>
        <a:bodyPr/>
        <a:lstStyle/>
        <a:p>
          <a:endParaRPr lang="en-US"/>
        </a:p>
      </dgm:t>
    </dgm:pt>
    <dgm:pt modelId="{330ED7B3-ADD7-462A-9046-154B53E5B497}" type="sibTrans" cxnId="{1A70AC2B-35F9-4736-8293-5EF1DDA20DB4}">
      <dgm:prSet/>
      <dgm:spPr/>
      <dgm:t>
        <a:bodyPr/>
        <a:lstStyle/>
        <a:p>
          <a:endParaRPr lang="en-US"/>
        </a:p>
      </dgm:t>
    </dgm:pt>
    <dgm:pt modelId="{0A670305-9BF5-4AEF-82A0-88551FEBBD22}">
      <dgm:prSet/>
      <dgm:spPr/>
      <dgm:t>
        <a:bodyPr/>
        <a:lstStyle/>
        <a:p>
          <a:r>
            <a:rPr lang="en-GB" dirty="0">
              <a:latin typeface="SassoonPrimaryInfant" pitchFamily="2" charset="0"/>
            </a:rPr>
            <a:t>Grammar and punctuation</a:t>
          </a:r>
          <a:endParaRPr lang="en-US" dirty="0">
            <a:latin typeface="SassoonPrimaryInfant" pitchFamily="2" charset="0"/>
          </a:endParaRPr>
        </a:p>
      </dgm:t>
    </dgm:pt>
    <dgm:pt modelId="{1315EF8B-9839-4F1F-BED4-A51884CDF5C4}" type="parTrans" cxnId="{9D43A8E5-367B-4D18-8D20-6EDFCB3D266E}">
      <dgm:prSet/>
      <dgm:spPr/>
      <dgm:t>
        <a:bodyPr/>
        <a:lstStyle/>
        <a:p>
          <a:endParaRPr lang="en-US"/>
        </a:p>
      </dgm:t>
    </dgm:pt>
    <dgm:pt modelId="{C50027EA-0CAC-4ADB-81CE-42CDED321B83}" type="sibTrans" cxnId="{9D43A8E5-367B-4D18-8D20-6EDFCB3D266E}">
      <dgm:prSet/>
      <dgm:spPr/>
      <dgm:t>
        <a:bodyPr/>
        <a:lstStyle/>
        <a:p>
          <a:endParaRPr lang="en-US"/>
        </a:p>
      </dgm:t>
    </dgm:pt>
    <dgm:pt modelId="{F086911C-3682-4113-9CC8-6D8164216E66}">
      <dgm:prSet/>
      <dgm:spPr/>
      <dgm:t>
        <a:bodyPr/>
        <a:lstStyle/>
        <a:p>
          <a:r>
            <a:rPr lang="en-GB" dirty="0">
              <a:latin typeface="SassoonPrimaryInfant" pitchFamily="2" charset="0"/>
            </a:rPr>
            <a:t>Spelling patterns and rules. </a:t>
          </a:r>
          <a:endParaRPr lang="en-US" dirty="0">
            <a:latin typeface="SassoonPrimaryInfant" pitchFamily="2" charset="0"/>
          </a:endParaRPr>
        </a:p>
      </dgm:t>
    </dgm:pt>
    <dgm:pt modelId="{A44F0D81-30B5-4A1E-89F9-56F1A428C5EF}" type="parTrans" cxnId="{C5920739-C190-4D1E-9037-BE32661EE6C0}">
      <dgm:prSet/>
      <dgm:spPr/>
      <dgm:t>
        <a:bodyPr/>
        <a:lstStyle/>
        <a:p>
          <a:endParaRPr lang="en-US"/>
        </a:p>
      </dgm:t>
    </dgm:pt>
    <dgm:pt modelId="{5D5B6555-E9C1-4E2B-9295-2A1056D5E528}" type="sibTrans" cxnId="{C5920739-C190-4D1E-9037-BE32661EE6C0}">
      <dgm:prSet/>
      <dgm:spPr/>
      <dgm:t>
        <a:bodyPr/>
        <a:lstStyle/>
        <a:p>
          <a:endParaRPr lang="en-US"/>
        </a:p>
      </dgm:t>
    </dgm:pt>
    <dgm:pt modelId="{A8C2C1C1-FB07-44CF-82D1-2586D9A80221}">
      <dgm:prSet/>
      <dgm:spPr/>
      <dgm:t>
        <a:bodyPr/>
        <a:lstStyle/>
        <a:p>
          <a:r>
            <a:rPr lang="en-GB" dirty="0">
              <a:latin typeface="SassoonPrimaryInfant" pitchFamily="2" charset="0"/>
            </a:rPr>
            <a:t>Talking and Listening – putting themselves in other’s shoes and ensuring comprehension.</a:t>
          </a:r>
          <a:endParaRPr lang="en-US" dirty="0">
            <a:latin typeface="SassoonPrimaryInfant" pitchFamily="2" charset="0"/>
          </a:endParaRPr>
        </a:p>
      </dgm:t>
    </dgm:pt>
    <dgm:pt modelId="{11E137EE-60F2-42EE-9B03-301935CDAA34}" type="parTrans" cxnId="{CEA362A3-9B4D-4E4D-85C8-92416EA09666}">
      <dgm:prSet/>
      <dgm:spPr/>
      <dgm:t>
        <a:bodyPr/>
        <a:lstStyle/>
        <a:p>
          <a:endParaRPr lang="en-US"/>
        </a:p>
      </dgm:t>
    </dgm:pt>
    <dgm:pt modelId="{12A9F5BB-E714-4901-9BC6-3EC97C7FE8C3}" type="sibTrans" cxnId="{CEA362A3-9B4D-4E4D-85C8-92416EA09666}">
      <dgm:prSet phldrT="03" phldr="0"/>
      <dgm:spPr/>
      <dgm:t>
        <a:bodyPr/>
        <a:lstStyle/>
        <a:p>
          <a:endParaRPr lang="en-US"/>
        </a:p>
      </dgm:t>
    </dgm:pt>
    <dgm:pt modelId="{1BD6A0C0-BD4C-435A-9679-56000FF82A53}" type="pres">
      <dgm:prSet presAssocID="{AA2D8C27-4A67-4E65-9EAB-B791BDE1A0AD}" presName="root" presStyleCnt="0">
        <dgm:presLayoutVars>
          <dgm:dir/>
          <dgm:resizeHandles val="exact"/>
        </dgm:presLayoutVars>
      </dgm:prSet>
      <dgm:spPr/>
    </dgm:pt>
    <dgm:pt modelId="{C0D02204-F953-4A73-92FC-47A35E8C45C1}" type="pres">
      <dgm:prSet presAssocID="{23AFE4D3-0421-42D6-8B89-5A12DAE9EE48}" presName="compNode" presStyleCnt="0"/>
      <dgm:spPr/>
    </dgm:pt>
    <dgm:pt modelId="{322E8B61-D044-4E41-8045-80ABC180BA10}" type="pres">
      <dgm:prSet presAssocID="{23AFE4D3-0421-42D6-8B89-5A12DAE9EE48}" presName="bgRect" presStyleLbl="bgShp" presStyleIdx="0" presStyleCnt="3"/>
      <dgm:spPr>
        <a:solidFill>
          <a:schemeClr val="accent1">
            <a:lumMod val="40000"/>
            <a:lumOff val="60000"/>
          </a:schemeClr>
        </a:solidFill>
      </dgm:spPr>
    </dgm:pt>
    <dgm:pt modelId="{316843B9-27D1-4C8B-AC07-517A3EF11839}" type="pres">
      <dgm:prSet presAssocID="{23AFE4D3-0421-42D6-8B89-5A12DAE9EE4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book with solid fill"/>
        </a:ext>
      </dgm:extLst>
    </dgm:pt>
    <dgm:pt modelId="{0096F3B7-9820-4A69-8C3A-15FF0D86E263}" type="pres">
      <dgm:prSet presAssocID="{23AFE4D3-0421-42D6-8B89-5A12DAE9EE48}" presName="spaceRect" presStyleCnt="0"/>
      <dgm:spPr/>
    </dgm:pt>
    <dgm:pt modelId="{AF8F543B-86F3-4CBA-AD84-D04B627A75FC}" type="pres">
      <dgm:prSet presAssocID="{23AFE4D3-0421-42D6-8B89-5A12DAE9EE48}" presName="parTx" presStyleLbl="revTx" presStyleIdx="0" presStyleCnt="4">
        <dgm:presLayoutVars>
          <dgm:chMax val="0"/>
          <dgm:chPref val="0"/>
        </dgm:presLayoutVars>
      </dgm:prSet>
      <dgm:spPr/>
    </dgm:pt>
    <dgm:pt modelId="{5535CEDA-2C5D-427C-85DB-ADF5A265D887}" type="pres">
      <dgm:prSet presAssocID="{371EA1B5-1D88-4D73-9DE2-6AC062C55C19}" presName="sibTrans" presStyleCnt="0"/>
      <dgm:spPr/>
    </dgm:pt>
    <dgm:pt modelId="{59F1AF10-D663-4A4C-873B-1640B1E50252}" type="pres">
      <dgm:prSet presAssocID="{EAD7519C-C389-4233-BDCB-7CA93F5EA3A4}" presName="compNode" presStyleCnt="0"/>
      <dgm:spPr/>
    </dgm:pt>
    <dgm:pt modelId="{C1D105C7-4562-40FB-B6B1-95A7C20C0267}" type="pres">
      <dgm:prSet presAssocID="{EAD7519C-C389-4233-BDCB-7CA93F5EA3A4}" presName="bgRect" presStyleLbl="bgShp" presStyleIdx="1" presStyleCnt="3"/>
      <dgm:spPr>
        <a:solidFill>
          <a:schemeClr val="accent2">
            <a:lumMod val="40000"/>
            <a:lumOff val="60000"/>
          </a:schemeClr>
        </a:solidFill>
      </dgm:spPr>
    </dgm:pt>
    <dgm:pt modelId="{BC2CD20C-889C-4347-9BEA-4A1F5277A50B}" type="pres">
      <dgm:prSet presAssocID="{EAD7519C-C389-4233-BDCB-7CA93F5EA3A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ypewriter"/>
        </a:ext>
      </dgm:extLst>
    </dgm:pt>
    <dgm:pt modelId="{B477AC8D-6C34-419F-85C0-22ECF01098CB}" type="pres">
      <dgm:prSet presAssocID="{EAD7519C-C389-4233-BDCB-7CA93F5EA3A4}" presName="spaceRect" presStyleCnt="0"/>
      <dgm:spPr/>
    </dgm:pt>
    <dgm:pt modelId="{0567EFB5-A59D-44CD-9DFA-0872165ECFCC}" type="pres">
      <dgm:prSet presAssocID="{EAD7519C-C389-4233-BDCB-7CA93F5EA3A4}" presName="parTx" presStyleLbl="revTx" presStyleIdx="1" presStyleCnt="4">
        <dgm:presLayoutVars>
          <dgm:chMax val="0"/>
          <dgm:chPref val="0"/>
        </dgm:presLayoutVars>
      </dgm:prSet>
      <dgm:spPr/>
    </dgm:pt>
    <dgm:pt modelId="{BCBA54FE-79AE-4781-8376-7FDF4D9F7CD9}" type="pres">
      <dgm:prSet presAssocID="{EAD7519C-C389-4233-BDCB-7CA93F5EA3A4}" presName="desTx" presStyleLbl="revTx" presStyleIdx="2" presStyleCnt="4">
        <dgm:presLayoutVars/>
      </dgm:prSet>
      <dgm:spPr/>
    </dgm:pt>
    <dgm:pt modelId="{41D0C91E-8D74-4923-98EA-89D68E8825C6}" type="pres">
      <dgm:prSet presAssocID="{97C03B45-2A2A-45D8-9A2A-51CE0A02D7E5}" presName="sibTrans" presStyleCnt="0"/>
      <dgm:spPr/>
    </dgm:pt>
    <dgm:pt modelId="{205DFEE0-EE81-4F31-9B9F-98A60B83407E}" type="pres">
      <dgm:prSet presAssocID="{A8C2C1C1-FB07-44CF-82D1-2586D9A80221}" presName="compNode" presStyleCnt="0"/>
      <dgm:spPr/>
    </dgm:pt>
    <dgm:pt modelId="{401915BE-2B01-401A-8D22-738549936B83}" type="pres">
      <dgm:prSet presAssocID="{A8C2C1C1-FB07-44CF-82D1-2586D9A80221}" presName="bgRect" presStyleLbl="bgShp" presStyleIdx="2" presStyleCnt="3"/>
      <dgm:spPr>
        <a:solidFill>
          <a:schemeClr val="accent4">
            <a:lumMod val="60000"/>
            <a:lumOff val="40000"/>
          </a:schemeClr>
        </a:solidFill>
      </dgm:spPr>
    </dgm:pt>
    <dgm:pt modelId="{0E96ABDD-0088-46BA-BA4D-54C2010CD116}" type="pres">
      <dgm:prSet presAssocID="{A8C2C1C1-FB07-44CF-82D1-2586D9A8022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Bubble"/>
        </a:ext>
      </dgm:extLst>
    </dgm:pt>
    <dgm:pt modelId="{8F803740-1CFA-4D60-A861-0589F2552439}" type="pres">
      <dgm:prSet presAssocID="{A8C2C1C1-FB07-44CF-82D1-2586D9A80221}" presName="spaceRect" presStyleCnt="0"/>
      <dgm:spPr/>
    </dgm:pt>
    <dgm:pt modelId="{6AFE2338-77D1-402C-824F-55B892257489}" type="pres">
      <dgm:prSet presAssocID="{A8C2C1C1-FB07-44CF-82D1-2586D9A80221}" presName="parTx" presStyleLbl="revTx" presStyleIdx="3" presStyleCnt="4">
        <dgm:presLayoutVars>
          <dgm:chMax val="0"/>
          <dgm:chPref val="0"/>
        </dgm:presLayoutVars>
      </dgm:prSet>
      <dgm:spPr/>
    </dgm:pt>
  </dgm:ptLst>
  <dgm:cxnLst>
    <dgm:cxn modelId="{4FD1F20A-6C69-417C-91A8-FC3E781A7510}" srcId="{AA2D8C27-4A67-4E65-9EAB-B791BDE1A0AD}" destId="{EAD7519C-C389-4233-BDCB-7CA93F5EA3A4}" srcOrd="1" destOrd="0" parTransId="{B0B32FB1-9DB1-4DDB-A32A-7A2F6329C194}" sibTransId="{97C03B45-2A2A-45D8-9A2A-51CE0A02D7E5}"/>
    <dgm:cxn modelId="{70DAF412-D453-4E08-A916-E07812A70CDF}" type="presOf" srcId="{F086911C-3682-4113-9CC8-6D8164216E66}" destId="{BCBA54FE-79AE-4781-8376-7FDF4D9F7CD9}" srcOrd="0" destOrd="2" presId="urn:microsoft.com/office/officeart/2018/2/layout/IconVerticalSolidList"/>
    <dgm:cxn modelId="{1A70AC2B-35F9-4736-8293-5EF1DDA20DB4}" srcId="{EAD7519C-C389-4233-BDCB-7CA93F5EA3A4}" destId="{AE159828-25CD-4651-9DED-7BAF89205B75}" srcOrd="0" destOrd="0" parTransId="{5BE401E6-C59B-4EF1-8E17-E6C0F58C980F}" sibTransId="{330ED7B3-ADD7-462A-9046-154B53E5B497}"/>
    <dgm:cxn modelId="{96C94534-FA47-4A65-8628-C2A53936CD15}" type="presOf" srcId="{A8C2C1C1-FB07-44CF-82D1-2586D9A80221}" destId="{6AFE2338-77D1-402C-824F-55B892257489}" srcOrd="0" destOrd="0" presId="urn:microsoft.com/office/officeart/2018/2/layout/IconVerticalSolidList"/>
    <dgm:cxn modelId="{C5920739-C190-4D1E-9037-BE32661EE6C0}" srcId="{EAD7519C-C389-4233-BDCB-7CA93F5EA3A4}" destId="{F086911C-3682-4113-9CC8-6D8164216E66}" srcOrd="2" destOrd="0" parTransId="{A44F0D81-30B5-4A1E-89F9-56F1A428C5EF}" sibTransId="{5D5B6555-E9C1-4E2B-9295-2A1056D5E528}"/>
    <dgm:cxn modelId="{FA28D454-5679-4139-9A03-E4FEF99BE735}" srcId="{AA2D8C27-4A67-4E65-9EAB-B791BDE1A0AD}" destId="{23AFE4D3-0421-42D6-8B89-5A12DAE9EE48}" srcOrd="0" destOrd="0" parTransId="{6C534582-86E9-4C02-B3F2-9B05176FCCB0}" sibTransId="{371EA1B5-1D88-4D73-9DE2-6AC062C55C19}"/>
    <dgm:cxn modelId="{6C5B3296-FE75-4E7C-800A-7E7CE5517EC9}" type="presOf" srcId="{AE159828-25CD-4651-9DED-7BAF89205B75}" destId="{BCBA54FE-79AE-4781-8376-7FDF4D9F7CD9}" srcOrd="0" destOrd="0" presId="urn:microsoft.com/office/officeart/2018/2/layout/IconVerticalSolidList"/>
    <dgm:cxn modelId="{F70EB196-C5A4-46AD-AC38-8A522B228017}" type="presOf" srcId="{0A670305-9BF5-4AEF-82A0-88551FEBBD22}" destId="{BCBA54FE-79AE-4781-8376-7FDF4D9F7CD9}" srcOrd="0" destOrd="1" presId="urn:microsoft.com/office/officeart/2018/2/layout/IconVerticalSolidList"/>
    <dgm:cxn modelId="{CEA362A3-9B4D-4E4D-85C8-92416EA09666}" srcId="{AA2D8C27-4A67-4E65-9EAB-B791BDE1A0AD}" destId="{A8C2C1C1-FB07-44CF-82D1-2586D9A80221}" srcOrd="2" destOrd="0" parTransId="{11E137EE-60F2-42EE-9B03-301935CDAA34}" sibTransId="{12A9F5BB-E714-4901-9BC6-3EC97C7FE8C3}"/>
    <dgm:cxn modelId="{9A49BAB9-E0C3-41BE-885C-833D3DEC8312}" type="presOf" srcId="{EAD7519C-C389-4233-BDCB-7CA93F5EA3A4}" destId="{0567EFB5-A59D-44CD-9DFA-0872165ECFCC}" srcOrd="0" destOrd="0" presId="urn:microsoft.com/office/officeart/2018/2/layout/IconVerticalSolidList"/>
    <dgm:cxn modelId="{C2541CE5-0117-4DF0-8703-3BF4FEA17210}" type="presOf" srcId="{23AFE4D3-0421-42D6-8B89-5A12DAE9EE48}" destId="{AF8F543B-86F3-4CBA-AD84-D04B627A75FC}" srcOrd="0" destOrd="0" presId="urn:microsoft.com/office/officeart/2018/2/layout/IconVerticalSolidList"/>
    <dgm:cxn modelId="{9D43A8E5-367B-4D18-8D20-6EDFCB3D266E}" srcId="{EAD7519C-C389-4233-BDCB-7CA93F5EA3A4}" destId="{0A670305-9BF5-4AEF-82A0-88551FEBBD22}" srcOrd="1" destOrd="0" parTransId="{1315EF8B-9839-4F1F-BED4-A51884CDF5C4}" sibTransId="{C50027EA-0CAC-4ADB-81CE-42CDED321B83}"/>
    <dgm:cxn modelId="{3903CEFB-628A-45C4-9DE2-0F6A210D4E9D}" type="presOf" srcId="{AA2D8C27-4A67-4E65-9EAB-B791BDE1A0AD}" destId="{1BD6A0C0-BD4C-435A-9679-56000FF82A53}" srcOrd="0" destOrd="0" presId="urn:microsoft.com/office/officeart/2018/2/layout/IconVerticalSolidList"/>
    <dgm:cxn modelId="{CBF2E39F-9437-4FB4-86DB-4ADA18697DE2}" type="presParOf" srcId="{1BD6A0C0-BD4C-435A-9679-56000FF82A53}" destId="{C0D02204-F953-4A73-92FC-47A35E8C45C1}" srcOrd="0" destOrd="0" presId="urn:microsoft.com/office/officeart/2018/2/layout/IconVerticalSolidList"/>
    <dgm:cxn modelId="{58F26453-63C2-4688-9769-65C6E58A4280}" type="presParOf" srcId="{C0D02204-F953-4A73-92FC-47A35E8C45C1}" destId="{322E8B61-D044-4E41-8045-80ABC180BA10}" srcOrd="0" destOrd="0" presId="urn:microsoft.com/office/officeart/2018/2/layout/IconVerticalSolidList"/>
    <dgm:cxn modelId="{8A5DF91A-F49B-4A44-858E-AAA6FEADD51E}" type="presParOf" srcId="{C0D02204-F953-4A73-92FC-47A35E8C45C1}" destId="{316843B9-27D1-4C8B-AC07-517A3EF11839}" srcOrd="1" destOrd="0" presId="urn:microsoft.com/office/officeart/2018/2/layout/IconVerticalSolidList"/>
    <dgm:cxn modelId="{8FADFB3D-2E18-4E0C-895B-EA22417121F4}" type="presParOf" srcId="{C0D02204-F953-4A73-92FC-47A35E8C45C1}" destId="{0096F3B7-9820-4A69-8C3A-15FF0D86E263}" srcOrd="2" destOrd="0" presId="urn:microsoft.com/office/officeart/2018/2/layout/IconVerticalSolidList"/>
    <dgm:cxn modelId="{C65F50D9-B91E-4D9F-B605-FF24A0E748F8}" type="presParOf" srcId="{C0D02204-F953-4A73-92FC-47A35E8C45C1}" destId="{AF8F543B-86F3-4CBA-AD84-D04B627A75FC}" srcOrd="3" destOrd="0" presId="urn:microsoft.com/office/officeart/2018/2/layout/IconVerticalSolidList"/>
    <dgm:cxn modelId="{9090FBED-93EC-4391-B606-5F62CE416EC8}" type="presParOf" srcId="{1BD6A0C0-BD4C-435A-9679-56000FF82A53}" destId="{5535CEDA-2C5D-427C-85DB-ADF5A265D887}" srcOrd="1" destOrd="0" presId="urn:microsoft.com/office/officeart/2018/2/layout/IconVerticalSolidList"/>
    <dgm:cxn modelId="{7D6EE675-62BD-4884-8D68-60CCD1B2E432}" type="presParOf" srcId="{1BD6A0C0-BD4C-435A-9679-56000FF82A53}" destId="{59F1AF10-D663-4A4C-873B-1640B1E50252}" srcOrd="2" destOrd="0" presId="urn:microsoft.com/office/officeart/2018/2/layout/IconVerticalSolidList"/>
    <dgm:cxn modelId="{C470F50B-3C7F-479F-B0B8-FDA158AB3905}" type="presParOf" srcId="{59F1AF10-D663-4A4C-873B-1640B1E50252}" destId="{C1D105C7-4562-40FB-B6B1-95A7C20C0267}" srcOrd="0" destOrd="0" presId="urn:microsoft.com/office/officeart/2018/2/layout/IconVerticalSolidList"/>
    <dgm:cxn modelId="{D6CD8C4A-3F6F-4F46-A37A-2EC6CCCCC4B7}" type="presParOf" srcId="{59F1AF10-D663-4A4C-873B-1640B1E50252}" destId="{BC2CD20C-889C-4347-9BEA-4A1F5277A50B}" srcOrd="1" destOrd="0" presId="urn:microsoft.com/office/officeart/2018/2/layout/IconVerticalSolidList"/>
    <dgm:cxn modelId="{2D8A3FF0-4532-4ACE-9106-C8F411AD0742}" type="presParOf" srcId="{59F1AF10-D663-4A4C-873B-1640B1E50252}" destId="{B477AC8D-6C34-419F-85C0-22ECF01098CB}" srcOrd="2" destOrd="0" presId="urn:microsoft.com/office/officeart/2018/2/layout/IconVerticalSolidList"/>
    <dgm:cxn modelId="{2580DAE3-646A-4177-9186-288FC4F7AAED}" type="presParOf" srcId="{59F1AF10-D663-4A4C-873B-1640B1E50252}" destId="{0567EFB5-A59D-44CD-9DFA-0872165ECFCC}" srcOrd="3" destOrd="0" presId="urn:microsoft.com/office/officeart/2018/2/layout/IconVerticalSolidList"/>
    <dgm:cxn modelId="{4C7A3B4B-2D49-457D-B19D-E356EEC1BFFC}" type="presParOf" srcId="{59F1AF10-D663-4A4C-873B-1640B1E50252}" destId="{BCBA54FE-79AE-4781-8376-7FDF4D9F7CD9}" srcOrd="4" destOrd="0" presId="urn:microsoft.com/office/officeart/2018/2/layout/IconVerticalSolidList"/>
    <dgm:cxn modelId="{CC8254AA-B014-475C-972D-72B0F690DABB}" type="presParOf" srcId="{1BD6A0C0-BD4C-435A-9679-56000FF82A53}" destId="{41D0C91E-8D74-4923-98EA-89D68E8825C6}" srcOrd="3" destOrd="0" presId="urn:microsoft.com/office/officeart/2018/2/layout/IconVerticalSolidList"/>
    <dgm:cxn modelId="{8D9D6BC8-83CF-4569-9EAF-33975F041A49}" type="presParOf" srcId="{1BD6A0C0-BD4C-435A-9679-56000FF82A53}" destId="{205DFEE0-EE81-4F31-9B9F-98A60B83407E}" srcOrd="4" destOrd="0" presId="urn:microsoft.com/office/officeart/2018/2/layout/IconVerticalSolidList"/>
    <dgm:cxn modelId="{20E6961A-9303-4F45-8F2C-9DC48E446DAF}" type="presParOf" srcId="{205DFEE0-EE81-4F31-9B9F-98A60B83407E}" destId="{401915BE-2B01-401A-8D22-738549936B83}" srcOrd="0" destOrd="0" presId="urn:microsoft.com/office/officeart/2018/2/layout/IconVerticalSolidList"/>
    <dgm:cxn modelId="{AECA0120-154B-4B04-B586-E68EC8F197BA}" type="presParOf" srcId="{205DFEE0-EE81-4F31-9B9F-98A60B83407E}" destId="{0E96ABDD-0088-46BA-BA4D-54C2010CD116}" srcOrd="1" destOrd="0" presId="urn:microsoft.com/office/officeart/2018/2/layout/IconVerticalSolidList"/>
    <dgm:cxn modelId="{A6D06273-7436-4F3F-9354-7CDED4ACCA0B}" type="presParOf" srcId="{205DFEE0-EE81-4F31-9B9F-98A60B83407E}" destId="{8F803740-1CFA-4D60-A861-0589F2552439}" srcOrd="2" destOrd="0" presId="urn:microsoft.com/office/officeart/2018/2/layout/IconVerticalSolidList"/>
    <dgm:cxn modelId="{A1C79BEA-D188-471E-AF09-EFA6314E775C}" type="presParOf" srcId="{205DFEE0-EE81-4F31-9B9F-98A60B83407E}" destId="{6AFE2338-77D1-402C-824F-55B89225748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380248-AD84-4153-9839-7C9D5FC67312}"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GB"/>
        </a:p>
      </dgm:t>
    </dgm:pt>
    <dgm:pt modelId="{09211AE7-FB6A-4CA7-964D-34C826FACB5E}">
      <dgm:prSet custT="1"/>
      <dgm:spPr>
        <a:solidFill>
          <a:schemeClr val="accent2">
            <a:lumMod val="40000"/>
            <a:lumOff val="60000"/>
          </a:schemeClr>
        </a:solidFill>
      </dgm:spPr>
      <dgm:t>
        <a:bodyPr/>
        <a:lstStyle/>
        <a:p>
          <a:r>
            <a:rPr lang="en-GB" sz="1600" b="1" dirty="0">
              <a:solidFill>
                <a:schemeClr val="bg1"/>
              </a:solidFill>
              <a:latin typeface="SassoonPrimaryInfant" pitchFamily="2" charset="0"/>
            </a:rPr>
            <a:t>How do you know? </a:t>
          </a:r>
        </a:p>
      </dgm:t>
    </dgm:pt>
    <dgm:pt modelId="{39A8E720-7435-41FC-B5A0-81C6B9A1AA8F}" type="parTrans" cxnId="{964F502C-FF96-42B4-B1EC-415DD322E38C}">
      <dgm:prSet/>
      <dgm:spPr/>
      <dgm:t>
        <a:bodyPr/>
        <a:lstStyle/>
        <a:p>
          <a:endParaRPr lang="en-GB"/>
        </a:p>
      </dgm:t>
    </dgm:pt>
    <dgm:pt modelId="{2E798AE7-045D-44C1-BEDF-5A76CFE80DB0}" type="sibTrans" cxnId="{964F502C-FF96-42B4-B1EC-415DD322E38C}">
      <dgm:prSet/>
      <dgm:spPr/>
      <dgm:t>
        <a:bodyPr/>
        <a:lstStyle/>
        <a:p>
          <a:endParaRPr lang="en-GB"/>
        </a:p>
      </dgm:t>
    </dgm:pt>
    <dgm:pt modelId="{9621700F-E857-4646-80A7-C08B68F73838}">
      <dgm:prSet custT="1"/>
      <dgm:spPr/>
      <dgm:t>
        <a:bodyPr/>
        <a:lstStyle/>
        <a:p>
          <a:r>
            <a:rPr lang="en-GB" sz="1600" b="1" dirty="0">
              <a:solidFill>
                <a:schemeClr val="bg1"/>
              </a:solidFill>
              <a:latin typeface="SassoonPrimaryInfant" pitchFamily="2" charset="0"/>
            </a:rPr>
            <a:t>Can you show me where you found the answer? </a:t>
          </a:r>
        </a:p>
      </dgm:t>
    </dgm:pt>
    <dgm:pt modelId="{BBAF7C3E-8594-477D-B6D7-22F84F34EBD6}" type="parTrans" cxnId="{A849855F-480F-453E-B680-ACAD036FFC1E}">
      <dgm:prSet/>
      <dgm:spPr/>
      <dgm:t>
        <a:bodyPr/>
        <a:lstStyle/>
        <a:p>
          <a:endParaRPr lang="en-GB"/>
        </a:p>
      </dgm:t>
    </dgm:pt>
    <dgm:pt modelId="{703C54B6-76E1-4478-AC6B-30C91307DDDA}" type="sibTrans" cxnId="{A849855F-480F-453E-B680-ACAD036FFC1E}">
      <dgm:prSet/>
      <dgm:spPr/>
      <dgm:t>
        <a:bodyPr/>
        <a:lstStyle/>
        <a:p>
          <a:endParaRPr lang="en-GB"/>
        </a:p>
      </dgm:t>
    </dgm:pt>
    <dgm:pt modelId="{7A402D4A-5268-4F60-9631-795C0B452559}">
      <dgm:prSet custT="1"/>
      <dgm:spPr/>
      <dgm:t>
        <a:bodyPr/>
        <a:lstStyle/>
        <a:p>
          <a:r>
            <a:rPr lang="en-GB" sz="1600" b="1" dirty="0">
              <a:solidFill>
                <a:schemeClr val="bg1"/>
              </a:solidFill>
              <a:latin typeface="SassoonPrimaryInfant" pitchFamily="2" charset="0"/>
            </a:rPr>
            <a:t>Find a sentence that supports your thoughts. </a:t>
          </a:r>
        </a:p>
      </dgm:t>
    </dgm:pt>
    <dgm:pt modelId="{D476AF7F-16F8-4E67-987A-E800CD98E6D7}" type="parTrans" cxnId="{7979B961-9CB2-445F-82EA-63F37D892C14}">
      <dgm:prSet/>
      <dgm:spPr/>
      <dgm:t>
        <a:bodyPr/>
        <a:lstStyle/>
        <a:p>
          <a:endParaRPr lang="en-GB"/>
        </a:p>
      </dgm:t>
    </dgm:pt>
    <dgm:pt modelId="{5A52E7D2-EA38-4663-9985-F85C1F9ABBC6}" type="sibTrans" cxnId="{7979B961-9CB2-445F-82EA-63F37D892C14}">
      <dgm:prSet/>
      <dgm:spPr/>
      <dgm:t>
        <a:bodyPr/>
        <a:lstStyle/>
        <a:p>
          <a:endParaRPr lang="en-GB"/>
        </a:p>
      </dgm:t>
    </dgm:pt>
    <dgm:pt modelId="{E41090DB-5A81-4537-8B3D-EE657CE681EC}">
      <dgm:prSet custT="1"/>
      <dgm:spPr>
        <a:solidFill>
          <a:schemeClr val="accent2">
            <a:lumMod val="40000"/>
            <a:lumOff val="60000"/>
          </a:schemeClr>
        </a:solidFill>
      </dgm:spPr>
      <dgm:t>
        <a:bodyPr/>
        <a:lstStyle/>
        <a:p>
          <a:r>
            <a:rPr lang="en-GB" sz="1200" b="1" dirty="0">
              <a:solidFill>
                <a:schemeClr val="bg1"/>
              </a:solidFill>
              <a:latin typeface="SassoonPrimaryInfant" pitchFamily="2" charset="0"/>
            </a:rPr>
            <a:t>If you met one of the characters from the story, what would you say to him/her? </a:t>
          </a:r>
        </a:p>
      </dgm:t>
    </dgm:pt>
    <dgm:pt modelId="{25D3D6B4-86E7-4433-8C33-5D111F4A8ED8}" type="parTrans" cxnId="{E431E2EC-529F-4A0D-86F4-9FBA696E6FA3}">
      <dgm:prSet/>
      <dgm:spPr/>
      <dgm:t>
        <a:bodyPr/>
        <a:lstStyle/>
        <a:p>
          <a:endParaRPr lang="en-GB"/>
        </a:p>
      </dgm:t>
    </dgm:pt>
    <dgm:pt modelId="{18C2FD0E-0EF3-46E9-BFE1-7DFC80A36FCE}" type="sibTrans" cxnId="{E431E2EC-529F-4A0D-86F4-9FBA696E6FA3}">
      <dgm:prSet/>
      <dgm:spPr/>
      <dgm:t>
        <a:bodyPr/>
        <a:lstStyle/>
        <a:p>
          <a:endParaRPr lang="en-GB"/>
        </a:p>
      </dgm:t>
    </dgm:pt>
    <dgm:pt modelId="{4FF6DC01-42F2-4556-AD89-F328FE14067A}">
      <dgm:prSet custT="1"/>
      <dgm:spPr/>
      <dgm:t>
        <a:bodyPr/>
        <a:lstStyle/>
        <a:p>
          <a:pPr>
            <a:buNone/>
          </a:pPr>
          <a:r>
            <a:rPr lang="en-GB" sz="1600" b="1" dirty="0">
              <a:solidFill>
                <a:schemeClr val="tx1"/>
              </a:solidFill>
              <a:latin typeface="SassoonPrimaryInfant" pitchFamily="2" charset="0"/>
            </a:rPr>
            <a:t>Ask questions like….</a:t>
          </a:r>
        </a:p>
      </dgm:t>
    </dgm:pt>
    <dgm:pt modelId="{C1BE0B35-55ED-41C8-86B0-F9968E24504B}" type="parTrans" cxnId="{9C587FF6-C02D-4707-853E-637B711476FE}">
      <dgm:prSet/>
      <dgm:spPr/>
      <dgm:t>
        <a:bodyPr/>
        <a:lstStyle/>
        <a:p>
          <a:endParaRPr lang="en-GB"/>
        </a:p>
      </dgm:t>
    </dgm:pt>
    <dgm:pt modelId="{0283914D-4CE0-4107-9568-7CCA3785AFAA}" type="sibTrans" cxnId="{9C587FF6-C02D-4707-853E-637B711476FE}">
      <dgm:prSet/>
      <dgm:spPr/>
      <dgm:t>
        <a:bodyPr/>
        <a:lstStyle/>
        <a:p>
          <a:endParaRPr lang="en-GB"/>
        </a:p>
      </dgm:t>
    </dgm:pt>
    <dgm:pt modelId="{7E995EAA-B955-4691-B83F-DAC2F106E13A}" type="pres">
      <dgm:prSet presAssocID="{B5380248-AD84-4153-9839-7C9D5FC67312}" presName="diagram" presStyleCnt="0">
        <dgm:presLayoutVars>
          <dgm:chMax val="1"/>
          <dgm:dir/>
          <dgm:animLvl val="ctr"/>
          <dgm:resizeHandles val="exact"/>
        </dgm:presLayoutVars>
      </dgm:prSet>
      <dgm:spPr/>
    </dgm:pt>
    <dgm:pt modelId="{8B2BE821-37C3-4F19-A52B-C2303E1C0694}" type="pres">
      <dgm:prSet presAssocID="{B5380248-AD84-4153-9839-7C9D5FC67312}" presName="matrix" presStyleCnt="0"/>
      <dgm:spPr/>
    </dgm:pt>
    <dgm:pt modelId="{1A326D7B-C5C0-46B7-B756-E24ED0979A37}" type="pres">
      <dgm:prSet presAssocID="{B5380248-AD84-4153-9839-7C9D5FC67312}" presName="tile1" presStyleLbl="node1" presStyleIdx="0" presStyleCnt="4"/>
      <dgm:spPr/>
    </dgm:pt>
    <dgm:pt modelId="{6C3E3D23-8523-4172-A261-AE9A637211A0}" type="pres">
      <dgm:prSet presAssocID="{B5380248-AD84-4153-9839-7C9D5FC67312}" presName="tile1text" presStyleLbl="node1" presStyleIdx="0" presStyleCnt="4">
        <dgm:presLayoutVars>
          <dgm:chMax val="0"/>
          <dgm:chPref val="0"/>
          <dgm:bulletEnabled val="1"/>
        </dgm:presLayoutVars>
      </dgm:prSet>
      <dgm:spPr/>
    </dgm:pt>
    <dgm:pt modelId="{38D7B3EE-2D4E-4A0A-B4E8-677CAD8E3F7A}" type="pres">
      <dgm:prSet presAssocID="{B5380248-AD84-4153-9839-7C9D5FC67312}" presName="tile2" presStyleLbl="node1" presStyleIdx="1" presStyleCnt="4"/>
      <dgm:spPr/>
    </dgm:pt>
    <dgm:pt modelId="{6B8C9E2F-C519-44DF-92C3-661CDD1C7182}" type="pres">
      <dgm:prSet presAssocID="{B5380248-AD84-4153-9839-7C9D5FC67312}" presName="tile2text" presStyleLbl="node1" presStyleIdx="1" presStyleCnt="4">
        <dgm:presLayoutVars>
          <dgm:chMax val="0"/>
          <dgm:chPref val="0"/>
          <dgm:bulletEnabled val="1"/>
        </dgm:presLayoutVars>
      </dgm:prSet>
      <dgm:spPr/>
    </dgm:pt>
    <dgm:pt modelId="{293C9CCA-0109-4CAC-ADF4-3EC910DBDA0C}" type="pres">
      <dgm:prSet presAssocID="{B5380248-AD84-4153-9839-7C9D5FC67312}" presName="tile3" presStyleLbl="node1" presStyleIdx="2" presStyleCnt="4"/>
      <dgm:spPr/>
    </dgm:pt>
    <dgm:pt modelId="{C891E13E-8C20-453E-A69C-508D0AA612EE}" type="pres">
      <dgm:prSet presAssocID="{B5380248-AD84-4153-9839-7C9D5FC67312}" presName="tile3text" presStyleLbl="node1" presStyleIdx="2" presStyleCnt="4">
        <dgm:presLayoutVars>
          <dgm:chMax val="0"/>
          <dgm:chPref val="0"/>
          <dgm:bulletEnabled val="1"/>
        </dgm:presLayoutVars>
      </dgm:prSet>
      <dgm:spPr/>
    </dgm:pt>
    <dgm:pt modelId="{71FB24AB-4828-4FC1-87A5-0AC5A1DE0429}" type="pres">
      <dgm:prSet presAssocID="{B5380248-AD84-4153-9839-7C9D5FC67312}" presName="tile4" presStyleLbl="node1" presStyleIdx="3" presStyleCnt="4"/>
      <dgm:spPr/>
    </dgm:pt>
    <dgm:pt modelId="{3EE59EC9-2220-4A25-A4A0-8658ACEAC38E}" type="pres">
      <dgm:prSet presAssocID="{B5380248-AD84-4153-9839-7C9D5FC67312}" presName="tile4text" presStyleLbl="node1" presStyleIdx="3" presStyleCnt="4">
        <dgm:presLayoutVars>
          <dgm:chMax val="0"/>
          <dgm:chPref val="0"/>
          <dgm:bulletEnabled val="1"/>
        </dgm:presLayoutVars>
      </dgm:prSet>
      <dgm:spPr/>
    </dgm:pt>
    <dgm:pt modelId="{DFC729A2-181A-48AF-A8E6-6E964DC730B1}" type="pres">
      <dgm:prSet presAssocID="{B5380248-AD84-4153-9839-7C9D5FC67312}" presName="centerTile" presStyleLbl="fgShp" presStyleIdx="0" presStyleCnt="1" custScaleX="143127">
        <dgm:presLayoutVars>
          <dgm:chMax val="0"/>
          <dgm:chPref val="0"/>
        </dgm:presLayoutVars>
      </dgm:prSet>
      <dgm:spPr/>
    </dgm:pt>
  </dgm:ptLst>
  <dgm:cxnLst>
    <dgm:cxn modelId="{C5178501-F823-4CF8-8A55-B6763BDBB739}" type="presOf" srcId="{09211AE7-FB6A-4CA7-964D-34C826FACB5E}" destId="{1A326D7B-C5C0-46B7-B756-E24ED0979A37}" srcOrd="0" destOrd="0" presId="urn:microsoft.com/office/officeart/2005/8/layout/matrix1"/>
    <dgm:cxn modelId="{964F502C-FF96-42B4-B1EC-415DD322E38C}" srcId="{4FF6DC01-42F2-4556-AD89-F328FE14067A}" destId="{09211AE7-FB6A-4CA7-964D-34C826FACB5E}" srcOrd="0" destOrd="0" parTransId="{39A8E720-7435-41FC-B5A0-81C6B9A1AA8F}" sibTransId="{2E798AE7-045D-44C1-BEDF-5A76CFE80DB0}"/>
    <dgm:cxn modelId="{FDD10E5E-0D10-42EC-8725-01DE2E8F7F5C}" type="presOf" srcId="{E41090DB-5A81-4537-8B3D-EE657CE681EC}" destId="{3EE59EC9-2220-4A25-A4A0-8658ACEAC38E}" srcOrd="1" destOrd="0" presId="urn:microsoft.com/office/officeart/2005/8/layout/matrix1"/>
    <dgm:cxn modelId="{A849855F-480F-453E-B680-ACAD036FFC1E}" srcId="{4FF6DC01-42F2-4556-AD89-F328FE14067A}" destId="{9621700F-E857-4646-80A7-C08B68F73838}" srcOrd="1" destOrd="0" parTransId="{BBAF7C3E-8594-477D-B6D7-22F84F34EBD6}" sibTransId="{703C54B6-76E1-4478-AC6B-30C91307DDDA}"/>
    <dgm:cxn modelId="{7979B961-9CB2-445F-82EA-63F37D892C14}" srcId="{4FF6DC01-42F2-4556-AD89-F328FE14067A}" destId="{7A402D4A-5268-4F60-9631-795C0B452559}" srcOrd="2" destOrd="0" parTransId="{D476AF7F-16F8-4E67-987A-E800CD98E6D7}" sibTransId="{5A52E7D2-EA38-4663-9985-F85C1F9ABBC6}"/>
    <dgm:cxn modelId="{7926FD54-8673-4F94-A042-070E38B1628F}" type="presOf" srcId="{09211AE7-FB6A-4CA7-964D-34C826FACB5E}" destId="{6C3E3D23-8523-4172-A261-AE9A637211A0}" srcOrd="1" destOrd="0" presId="urn:microsoft.com/office/officeart/2005/8/layout/matrix1"/>
    <dgm:cxn modelId="{77734378-3F40-466C-BA07-7343DDFFB6C5}" type="presOf" srcId="{E41090DB-5A81-4537-8B3D-EE657CE681EC}" destId="{71FB24AB-4828-4FC1-87A5-0AC5A1DE0429}" srcOrd="0" destOrd="0" presId="urn:microsoft.com/office/officeart/2005/8/layout/matrix1"/>
    <dgm:cxn modelId="{C23BDA58-2D12-453A-9A10-053074E2E3C2}" type="presOf" srcId="{7A402D4A-5268-4F60-9631-795C0B452559}" destId="{C891E13E-8C20-453E-A69C-508D0AA612EE}" srcOrd="1" destOrd="0" presId="urn:microsoft.com/office/officeart/2005/8/layout/matrix1"/>
    <dgm:cxn modelId="{0D56CF9A-1095-47DE-B3D9-41084713279A}" type="presOf" srcId="{B5380248-AD84-4153-9839-7C9D5FC67312}" destId="{7E995EAA-B955-4691-B83F-DAC2F106E13A}" srcOrd="0" destOrd="0" presId="urn:microsoft.com/office/officeart/2005/8/layout/matrix1"/>
    <dgm:cxn modelId="{7A8E6FA3-6E18-4977-886E-B5870AFF81AE}" type="presOf" srcId="{4FF6DC01-42F2-4556-AD89-F328FE14067A}" destId="{DFC729A2-181A-48AF-A8E6-6E964DC730B1}" srcOrd="0" destOrd="0" presId="urn:microsoft.com/office/officeart/2005/8/layout/matrix1"/>
    <dgm:cxn modelId="{7DB7BDA3-A573-4A15-8BBC-73B93D01C5E1}" type="presOf" srcId="{9621700F-E857-4646-80A7-C08B68F73838}" destId="{6B8C9E2F-C519-44DF-92C3-661CDD1C7182}" srcOrd="1" destOrd="0" presId="urn:microsoft.com/office/officeart/2005/8/layout/matrix1"/>
    <dgm:cxn modelId="{303FECDF-B4BD-416A-9D47-CA613847C1E1}" type="presOf" srcId="{7A402D4A-5268-4F60-9631-795C0B452559}" destId="{293C9CCA-0109-4CAC-ADF4-3EC910DBDA0C}" srcOrd="0" destOrd="0" presId="urn:microsoft.com/office/officeart/2005/8/layout/matrix1"/>
    <dgm:cxn modelId="{E431E2EC-529F-4A0D-86F4-9FBA696E6FA3}" srcId="{4FF6DC01-42F2-4556-AD89-F328FE14067A}" destId="{E41090DB-5A81-4537-8B3D-EE657CE681EC}" srcOrd="3" destOrd="0" parTransId="{25D3D6B4-86E7-4433-8C33-5D111F4A8ED8}" sibTransId="{18C2FD0E-0EF3-46E9-BFE1-7DFC80A36FCE}"/>
    <dgm:cxn modelId="{9C587FF6-C02D-4707-853E-637B711476FE}" srcId="{B5380248-AD84-4153-9839-7C9D5FC67312}" destId="{4FF6DC01-42F2-4556-AD89-F328FE14067A}" srcOrd="0" destOrd="0" parTransId="{C1BE0B35-55ED-41C8-86B0-F9968E24504B}" sibTransId="{0283914D-4CE0-4107-9568-7CCA3785AFAA}"/>
    <dgm:cxn modelId="{F27F1CFD-1BD8-4559-9A58-537175FD849C}" type="presOf" srcId="{9621700F-E857-4646-80A7-C08B68F73838}" destId="{38D7B3EE-2D4E-4A0A-B4E8-677CAD8E3F7A}" srcOrd="0" destOrd="0" presId="urn:microsoft.com/office/officeart/2005/8/layout/matrix1"/>
    <dgm:cxn modelId="{F40C437E-D48E-494B-A71F-386FFA32AB19}" type="presParOf" srcId="{7E995EAA-B955-4691-B83F-DAC2F106E13A}" destId="{8B2BE821-37C3-4F19-A52B-C2303E1C0694}" srcOrd="0" destOrd="0" presId="urn:microsoft.com/office/officeart/2005/8/layout/matrix1"/>
    <dgm:cxn modelId="{CAD121B7-C515-4224-A5C9-41E589CA31E4}" type="presParOf" srcId="{8B2BE821-37C3-4F19-A52B-C2303E1C0694}" destId="{1A326D7B-C5C0-46B7-B756-E24ED0979A37}" srcOrd="0" destOrd="0" presId="urn:microsoft.com/office/officeart/2005/8/layout/matrix1"/>
    <dgm:cxn modelId="{94659CFC-DDE1-4886-823A-93F5780B8E17}" type="presParOf" srcId="{8B2BE821-37C3-4F19-A52B-C2303E1C0694}" destId="{6C3E3D23-8523-4172-A261-AE9A637211A0}" srcOrd="1" destOrd="0" presId="urn:microsoft.com/office/officeart/2005/8/layout/matrix1"/>
    <dgm:cxn modelId="{4BD09A2B-DD60-4986-9FD1-C78F24B3673E}" type="presParOf" srcId="{8B2BE821-37C3-4F19-A52B-C2303E1C0694}" destId="{38D7B3EE-2D4E-4A0A-B4E8-677CAD8E3F7A}" srcOrd="2" destOrd="0" presId="urn:microsoft.com/office/officeart/2005/8/layout/matrix1"/>
    <dgm:cxn modelId="{F729BA7C-99A3-4F34-B9A9-E343AAE12159}" type="presParOf" srcId="{8B2BE821-37C3-4F19-A52B-C2303E1C0694}" destId="{6B8C9E2F-C519-44DF-92C3-661CDD1C7182}" srcOrd="3" destOrd="0" presId="urn:microsoft.com/office/officeart/2005/8/layout/matrix1"/>
    <dgm:cxn modelId="{8B503B56-F0A2-488D-8808-B37840B6C151}" type="presParOf" srcId="{8B2BE821-37C3-4F19-A52B-C2303E1C0694}" destId="{293C9CCA-0109-4CAC-ADF4-3EC910DBDA0C}" srcOrd="4" destOrd="0" presId="urn:microsoft.com/office/officeart/2005/8/layout/matrix1"/>
    <dgm:cxn modelId="{6C830F4A-3756-421D-B5D8-C81600EB5D91}" type="presParOf" srcId="{8B2BE821-37C3-4F19-A52B-C2303E1C0694}" destId="{C891E13E-8C20-453E-A69C-508D0AA612EE}" srcOrd="5" destOrd="0" presId="urn:microsoft.com/office/officeart/2005/8/layout/matrix1"/>
    <dgm:cxn modelId="{3E0BA75C-2295-4062-B979-C9F0912B11AA}" type="presParOf" srcId="{8B2BE821-37C3-4F19-A52B-C2303E1C0694}" destId="{71FB24AB-4828-4FC1-87A5-0AC5A1DE0429}" srcOrd="6" destOrd="0" presId="urn:microsoft.com/office/officeart/2005/8/layout/matrix1"/>
    <dgm:cxn modelId="{3AB2FB0B-5F02-4FFE-97D8-40D7C09CA6D9}" type="presParOf" srcId="{8B2BE821-37C3-4F19-A52B-C2303E1C0694}" destId="{3EE59EC9-2220-4A25-A4A0-8658ACEAC38E}" srcOrd="7" destOrd="0" presId="urn:microsoft.com/office/officeart/2005/8/layout/matrix1"/>
    <dgm:cxn modelId="{BD3D2BF8-1730-4838-B567-EAAC05718858}" type="presParOf" srcId="{7E995EAA-B955-4691-B83F-DAC2F106E13A}" destId="{DFC729A2-181A-48AF-A8E6-6E964DC730B1}"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18AF69-D820-4FD9-BFD8-FFD361025530}" type="doc">
      <dgm:prSet loTypeId="urn:microsoft.com/office/officeart/2018/2/layout/IconLabelDescriptionList" loCatId="icon" qsTypeId="urn:microsoft.com/office/officeart/2005/8/quickstyle/simple4" qsCatId="simple" csTypeId="urn:microsoft.com/office/officeart/2005/8/colors/accent2_3" csCatId="accent2" phldr="1"/>
      <dgm:spPr/>
      <dgm:t>
        <a:bodyPr/>
        <a:lstStyle/>
        <a:p>
          <a:endParaRPr lang="en-GB"/>
        </a:p>
      </dgm:t>
    </dgm:pt>
    <dgm:pt modelId="{79501198-F496-498F-B066-CED9BBBD48A7}">
      <dgm:prSet custT="1"/>
      <dgm:spPr/>
      <dgm:t>
        <a:bodyPr/>
        <a:lstStyle/>
        <a:p>
          <a:pPr>
            <a:lnSpc>
              <a:spcPct val="100000"/>
            </a:lnSpc>
            <a:defRPr b="1"/>
          </a:pPr>
          <a:r>
            <a:rPr lang="en-GB" sz="2000" baseline="0" dirty="0">
              <a:latin typeface="SassoonPrimaryInfant" pitchFamily="2" charset="0"/>
            </a:rPr>
            <a:t>Number </a:t>
          </a:r>
          <a:endParaRPr lang="en-GB" sz="2000" dirty="0">
            <a:latin typeface="SassoonPrimaryInfant" pitchFamily="2" charset="0"/>
          </a:endParaRPr>
        </a:p>
      </dgm:t>
    </dgm:pt>
    <dgm:pt modelId="{B80DE713-A735-4A54-9171-A96241FD57EE}" type="parTrans" cxnId="{1AFB809D-D16C-4219-93C9-21F749BC3BA1}">
      <dgm:prSet/>
      <dgm:spPr/>
      <dgm:t>
        <a:bodyPr/>
        <a:lstStyle/>
        <a:p>
          <a:endParaRPr lang="en-GB"/>
        </a:p>
      </dgm:t>
    </dgm:pt>
    <dgm:pt modelId="{2A74480E-22C8-4E34-8929-226678F0E227}" type="sibTrans" cxnId="{1AFB809D-D16C-4219-93C9-21F749BC3BA1}">
      <dgm:prSet/>
      <dgm:spPr/>
      <dgm:t>
        <a:bodyPr/>
        <a:lstStyle/>
        <a:p>
          <a:endParaRPr lang="en-GB"/>
        </a:p>
      </dgm:t>
    </dgm:pt>
    <dgm:pt modelId="{E605125B-FE3C-4D9F-A381-DF79D0D407FC}">
      <dgm:prSet custT="1"/>
      <dgm:spPr/>
      <dgm:t>
        <a:bodyPr/>
        <a:lstStyle/>
        <a:p>
          <a:pPr>
            <a:lnSpc>
              <a:spcPct val="100000"/>
            </a:lnSpc>
          </a:pPr>
          <a:r>
            <a:rPr lang="en-GB" sz="1600" baseline="0" dirty="0">
              <a:latin typeface="SassoonPrimaryInfant" pitchFamily="2" charset="0"/>
            </a:rPr>
            <a:t>Place Value to 100000</a:t>
          </a:r>
          <a:endParaRPr lang="en-GB" sz="1600" dirty="0">
            <a:latin typeface="SassoonPrimaryInfant" pitchFamily="2" charset="0"/>
          </a:endParaRPr>
        </a:p>
      </dgm:t>
    </dgm:pt>
    <dgm:pt modelId="{F31C97FC-257B-4A0B-A4FB-C63A5C1A618B}" type="parTrans" cxnId="{05B9C61C-A4A2-4DE7-8AB1-393462BC7A23}">
      <dgm:prSet/>
      <dgm:spPr/>
      <dgm:t>
        <a:bodyPr/>
        <a:lstStyle/>
        <a:p>
          <a:endParaRPr lang="en-GB"/>
        </a:p>
      </dgm:t>
    </dgm:pt>
    <dgm:pt modelId="{469BA62F-144A-45DD-B50F-204A40235E84}" type="sibTrans" cxnId="{05B9C61C-A4A2-4DE7-8AB1-393462BC7A23}">
      <dgm:prSet/>
      <dgm:spPr/>
      <dgm:t>
        <a:bodyPr/>
        <a:lstStyle/>
        <a:p>
          <a:endParaRPr lang="en-GB"/>
        </a:p>
      </dgm:t>
    </dgm:pt>
    <dgm:pt modelId="{D468BCF4-3CA5-4461-BA30-4631C41C48AD}">
      <dgm:prSet custT="1"/>
      <dgm:spPr/>
      <dgm:t>
        <a:bodyPr/>
        <a:lstStyle/>
        <a:p>
          <a:pPr>
            <a:lnSpc>
              <a:spcPct val="100000"/>
            </a:lnSpc>
          </a:pPr>
          <a:r>
            <a:rPr lang="en-GB" sz="1600" baseline="0" dirty="0">
              <a:latin typeface="SassoonPrimaryInfant" pitchFamily="2" charset="0"/>
            </a:rPr>
            <a:t>Addition and Subtraction  to 100000</a:t>
          </a:r>
          <a:endParaRPr lang="en-GB" sz="1600" dirty="0">
            <a:latin typeface="SassoonPrimaryInfant" pitchFamily="2" charset="0"/>
          </a:endParaRPr>
        </a:p>
      </dgm:t>
    </dgm:pt>
    <dgm:pt modelId="{D618915F-C276-4021-96C0-81855B75F1DA}" type="parTrans" cxnId="{17DD7E98-AA49-4385-BC1B-3B97CE24AC3F}">
      <dgm:prSet/>
      <dgm:spPr/>
      <dgm:t>
        <a:bodyPr/>
        <a:lstStyle/>
        <a:p>
          <a:endParaRPr lang="en-GB"/>
        </a:p>
      </dgm:t>
    </dgm:pt>
    <dgm:pt modelId="{655E2A4E-610D-4087-9EBE-0600F8BA8513}" type="sibTrans" cxnId="{17DD7E98-AA49-4385-BC1B-3B97CE24AC3F}">
      <dgm:prSet/>
      <dgm:spPr/>
      <dgm:t>
        <a:bodyPr/>
        <a:lstStyle/>
        <a:p>
          <a:endParaRPr lang="en-GB"/>
        </a:p>
      </dgm:t>
    </dgm:pt>
    <dgm:pt modelId="{76CBD9CC-BB53-49E2-B321-A134EFF19D73}">
      <dgm:prSet custT="1"/>
      <dgm:spPr/>
      <dgm:t>
        <a:bodyPr/>
        <a:lstStyle/>
        <a:p>
          <a:pPr>
            <a:lnSpc>
              <a:spcPct val="100000"/>
            </a:lnSpc>
          </a:pPr>
          <a:r>
            <a:rPr lang="en-GB" sz="1600" baseline="0" dirty="0">
              <a:latin typeface="SassoonPrimaryInfant" pitchFamily="2" charset="0"/>
            </a:rPr>
            <a:t>Multiplication</a:t>
          </a:r>
          <a:endParaRPr lang="en-GB" sz="1600" dirty="0">
            <a:latin typeface="SassoonPrimaryInfant" pitchFamily="2" charset="0"/>
          </a:endParaRPr>
        </a:p>
      </dgm:t>
    </dgm:pt>
    <dgm:pt modelId="{6412E130-58C1-4A57-B745-AAE00F9D38A6}" type="parTrans" cxnId="{70702618-B28A-4DE6-BA3F-B3C609AE7AD4}">
      <dgm:prSet/>
      <dgm:spPr/>
      <dgm:t>
        <a:bodyPr/>
        <a:lstStyle/>
        <a:p>
          <a:endParaRPr lang="en-GB"/>
        </a:p>
      </dgm:t>
    </dgm:pt>
    <dgm:pt modelId="{82145F24-0424-41DB-915E-2E20D13E38C2}" type="sibTrans" cxnId="{70702618-B28A-4DE6-BA3F-B3C609AE7AD4}">
      <dgm:prSet/>
      <dgm:spPr/>
      <dgm:t>
        <a:bodyPr/>
        <a:lstStyle/>
        <a:p>
          <a:endParaRPr lang="en-GB"/>
        </a:p>
      </dgm:t>
    </dgm:pt>
    <dgm:pt modelId="{229CBE6A-909F-42C4-A742-84DA7B1370D8}">
      <dgm:prSet custT="1"/>
      <dgm:spPr/>
      <dgm:t>
        <a:bodyPr/>
        <a:lstStyle/>
        <a:p>
          <a:pPr>
            <a:lnSpc>
              <a:spcPct val="100000"/>
            </a:lnSpc>
          </a:pPr>
          <a:r>
            <a:rPr lang="en-GB" sz="1600" baseline="0" dirty="0">
              <a:latin typeface="SassoonPrimaryInfant" pitchFamily="2" charset="0"/>
            </a:rPr>
            <a:t>Division</a:t>
          </a:r>
          <a:endParaRPr lang="en-GB" sz="1600" dirty="0">
            <a:latin typeface="SassoonPrimaryInfant" pitchFamily="2" charset="0"/>
          </a:endParaRPr>
        </a:p>
      </dgm:t>
    </dgm:pt>
    <dgm:pt modelId="{17AF0EB3-1FEB-450E-9E35-F0DA1A1132B8}" type="parTrans" cxnId="{C97EA873-1FEA-46C6-B399-9A15160EFD21}">
      <dgm:prSet/>
      <dgm:spPr/>
      <dgm:t>
        <a:bodyPr/>
        <a:lstStyle/>
        <a:p>
          <a:endParaRPr lang="en-GB"/>
        </a:p>
      </dgm:t>
    </dgm:pt>
    <dgm:pt modelId="{2CC4DF57-7936-4425-A496-F58A568D7A01}" type="sibTrans" cxnId="{C97EA873-1FEA-46C6-B399-9A15160EFD21}">
      <dgm:prSet/>
      <dgm:spPr/>
      <dgm:t>
        <a:bodyPr/>
        <a:lstStyle/>
        <a:p>
          <a:endParaRPr lang="en-GB"/>
        </a:p>
      </dgm:t>
    </dgm:pt>
    <dgm:pt modelId="{8DCF3100-323A-40BB-AA5F-CF3B96340B8D}">
      <dgm:prSet custT="1"/>
      <dgm:spPr/>
      <dgm:t>
        <a:bodyPr/>
        <a:lstStyle/>
        <a:p>
          <a:pPr>
            <a:lnSpc>
              <a:spcPct val="100000"/>
            </a:lnSpc>
          </a:pPr>
          <a:r>
            <a:rPr lang="en-GB" sz="1600" baseline="0" dirty="0">
              <a:latin typeface="SassoonPrimaryInfant" pitchFamily="2" charset="0"/>
            </a:rPr>
            <a:t>Fractions</a:t>
          </a:r>
          <a:endParaRPr lang="en-GB" sz="1600" dirty="0">
            <a:latin typeface="SassoonPrimaryInfant" pitchFamily="2" charset="0"/>
          </a:endParaRPr>
        </a:p>
      </dgm:t>
    </dgm:pt>
    <dgm:pt modelId="{8611B2BA-D578-4D43-9A49-FAC6C5278EE6}" type="parTrans" cxnId="{9F81F7E1-034C-495F-A6D4-15D311F8E382}">
      <dgm:prSet/>
      <dgm:spPr/>
      <dgm:t>
        <a:bodyPr/>
        <a:lstStyle/>
        <a:p>
          <a:endParaRPr lang="en-GB"/>
        </a:p>
      </dgm:t>
    </dgm:pt>
    <dgm:pt modelId="{B6BB0666-2817-47D2-9E02-CB8AAD4E7D2D}" type="sibTrans" cxnId="{9F81F7E1-034C-495F-A6D4-15D311F8E382}">
      <dgm:prSet/>
      <dgm:spPr/>
      <dgm:t>
        <a:bodyPr/>
        <a:lstStyle/>
        <a:p>
          <a:endParaRPr lang="en-GB"/>
        </a:p>
      </dgm:t>
    </dgm:pt>
    <dgm:pt modelId="{FA82A885-00B2-4866-B469-808FA2D60A2D}">
      <dgm:prSet custT="1"/>
      <dgm:spPr/>
      <dgm:t>
        <a:bodyPr/>
        <a:lstStyle/>
        <a:p>
          <a:pPr>
            <a:lnSpc>
              <a:spcPct val="100000"/>
            </a:lnSpc>
          </a:pPr>
          <a:r>
            <a:rPr lang="en-GB" sz="1600" baseline="0" dirty="0">
              <a:latin typeface="SassoonPrimaryInfant" pitchFamily="2" charset="0"/>
            </a:rPr>
            <a:t>Money</a:t>
          </a:r>
          <a:endParaRPr lang="en-GB" sz="1600" dirty="0">
            <a:latin typeface="SassoonPrimaryInfant" pitchFamily="2" charset="0"/>
          </a:endParaRPr>
        </a:p>
      </dgm:t>
    </dgm:pt>
    <dgm:pt modelId="{D9B1A451-89D4-461A-9A35-BCB121195E14}" type="parTrans" cxnId="{AAD79248-5877-4D17-BFDF-4BB1170CBAF2}">
      <dgm:prSet/>
      <dgm:spPr/>
      <dgm:t>
        <a:bodyPr/>
        <a:lstStyle/>
        <a:p>
          <a:endParaRPr lang="en-GB"/>
        </a:p>
      </dgm:t>
    </dgm:pt>
    <dgm:pt modelId="{E847A1D9-D0C7-4186-99D6-8FD1F7D715F2}" type="sibTrans" cxnId="{AAD79248-5877-4D17-BFDF-4BB1170CBAF2}">
      <dgm:prSet/>
      <dgm:spPr/>
      <dgm:t>
        <a:bodyPr/>
        <a:lstStyle/>
        <a:p>
          <a:endParaRPr lang="en-GB"/>
        </a:p>
      </dgm:t>
    </dgm:pt>
    <dgm:pt modelId="{BE9E0B0B-F773-4C89-9E54-14D64745EC70}">
      <dgm:prSet custT="1"/>
      <dgm:spPr/>
      <dgm:t>
        <a:bodyPr/>
        <a:lstStyle/>
        <a:p>
          <a:pPr>
            <a:lnSpc>
              <a:spcPct val="100000"/>
            </a:lnSpc>
          </a:pPr>
          <a:r>
            <a:rPr lang="en-GB" sz="1600" baseline="0" dirty="0">
              <a:latin typeface="SassoonPrimaryInfant" pitchFamily="2" charset="0"/>
            </a:rPr>
            <a:t>Multiplication tables</a:t>
          </a:r>
          <a:endParaRPr lang="en-GB" sz="1600" dirty="0">
            <a:latin typeface="SassoonPrimaryInfant" pitchFamily="2" charset="0"/>
          </a:endParaRPr>
        </a:p>
      </dgm:t>
    </dgm:pt>
    <dgm:pt modelId="{E52A52DB-E2AA-413D-9D46-94EBA6EDDDB1}" type="parTrans" cxnId="{E290C408-342A-43CB-B101-2E9993CBEFDD}">
      <dgm:prSet/>
      <dgm:spPr/>
      <dgm:t>
        <a:bodyPr/>
        <a:lstStyle/>
        <a:p>
          <a:endParaRPr lang="en-GB"/>
        </a:p>
      </dgm:t>
    </dgm:pt>
    <dgm:pt modelId="{74352316-D713-4636-83E1-AE18AE25CBD9}" type="sibTrans" cxnId="{E290C408-342A-43CB-B101-2E9993CBEFDD}">
      <dgm:prSet/>
      <dgm:spPr/>
      <dgm:t>
        <a:bodyPr/>
        <a:lstStyle/>
        <a:p>
          <a:endParaRPr lang="en-GB"/>
        </a:p>
      </dgm:t>
    </dgm:pt>
    <dgm:pt modelId="{6C6EED52-AC57-4EE6-AC7D-4DEBA4B42135}">
      <dgm:prSet custT="1"/>
      <dgm:spPr/>
      <dgm:t>
        <a:bodyPr/>
        <a:lstStyle/>
        <a:p>
          <a:pPr>
            <a:lnSpc>
              <a:spcPct val="100000"/>
            </a:lnSpc>
            <a:defRPr b="1"/>
          </a:pPr>
          <a:r>
            <a:rPr lang="en-GB" sz="2000" b="1" i="0" baseline="0" dirty="0">
              <a:latin typeface="SassoonPrimaryInfant" pitchFamily="2" charset="0"/>
            </a:rPr>
            <a:t>Processes in Mathematics</a:t>
          </a:r>
          <a:endParaRPr lang="en-GB" sz="2000" b="1" dirty="0">
            <a:latin typeface="SassoonPrimaryInfant" pitchFamily="2" charset="0"/>
          </a:endParaRPr>
        </a:p>
      </dgm:t>
    </dgm:pt>
    <dgm:pt modelId="{848F6C42-F4D7-480D-B690-1E53E6880D74}" type="parTrans" cxnId="{20BD1B4B-43B0-45E0-AA7F-6914203D1F8D}">
      <dgm:prSet/>
      <dgm:spPr/>
      <dgm:t>
        <a:bodyPr/>
        <a:lstStyle/>
        <a:p>
          <a:endParaRPr lang="en-GB"/>
        </a:p>
      </dgm:t>
    </dgm:pt>
    <dgm:pt modelId="{41EFD7C5-22DA-4825-846F-3408B7D11393}" type="sibTrans" cxnId="{20BD1B4B-43B0-45E0-AA7F-6914203D1F8D}">
      <dgm:prSet/>
      <dgm:spPr/>
      <dgm:t>
        <a:bodyPr/>
        <a:lstStyle/>
        <a:p>
          <a:endParaRPr lang="en-GB"/>
        </a:p>
      </dgm:t>
    </dgm:pt>
    <dgm:pt modelId="{FD2A21D5-19ED-425D-AA7B-A7FBF64DC4B3}">
      <dgm:prSet custT="1"/>
      <dgm:spPr/>
      <dgm:t>
        <a:bodyPr/>
        <a:lstStyle/>
        <a:p>
          <a:pPr>
            <a:lnSpc>
              <a:spcPct val="100000"/>
            </a:lnSpc>
          </a:pPr>
          <a:r>
            <a:rPr lang="en-GB" sz="1600" baseline="0" dirty="0">
              <a:latin typeface="SassoonPrimaryInfant" pitchFamily="2" charset="0"/>
            </a:rPr>
            <a:t>Mathematical language</a:t>
          </a:r>
          <a:endParaRPr lang="en-GB" sz="1600" dirty="0">
            <a:latin typeface="SassoonPrimaryInfant" pitchFamily="2" charset="0"/>
          </a:endParaRPr>
        </a:p>
      </dgm:t>
    </dgm:pt>
    <dgm:pt modelId="{796751A7-8E23-4F8D-9597-53A06C910234}" type="parTrans" cxnId="{D4A89C8B-1636-47CB-A9D9-AE6881E920EF}">
      <dgm:prSet/>
      <dgm:spPr/>
      <dgm:t>
        <a:bodyPr/>
        <a:lstStyle/>
        <a:p>
          <a:endParaRPr lang="en-GB"/>
        </a:p>
      </dgm:t>
    </dgm:pt>
    <dgm:pt modelId="{5F4A6A2C-5C17-413D-9B6F-C233CB31F9DD}" type="sibTrans" cxnId="{D4A89C8B-1636-47CB-A9D9-AE6881E920EF}">
      <dgm:prSet/>
      <dgm:spPr/>
      <dgm:t>
        <a:bodyPr/>
        <a:lstStyle/>
        <a:p>
          <a:endParaRPr lang="en-GB"/>
        </a:p>
      </dgm:t>
    </dgm:pt>
    <dgm:pt modelId="{5712C663-E605-431B-BAC1-9475F3580270}">
      <dgm:prSet custT="1"/>
      <dgm:spPr/>
      <dgm:t>
        <a:bodyPr/>
        <a:lstStyle/>
        <a:p>
          <a:pPr>
            <a:lnSpc>
              <a:spcPct val="100000"/>
            </a:lnSpc>
          </a:pPr>
          <a:r>
            <a:rPr lang="en-GB" sz="1600" baseline="0" dirty="0">
              <a:latin typeface="SassoonPrimaryInfant" pitchFamily="2" charset="0"/>
            </a:rPr>
            <a:t>Reasoning </a:t>
          </a:r>
          <a:endParaRPr lang="en-GB" sz="1600" dirty="0">
            <a:latin typeface="SassoonPrimaryInfant" pitchFamily="2" charset="0"/>
          </a:endParaRPr>
        </a:p>
      </dgm:t>
    </dgm:pt>
    <dgm:pt modelId="{37C9CE88-C248-4A6A-8491-D4D268EDE4E5}" type="parTrans" cxnId="{EC03DA00-55BE-4F6A-AB10-871CCB8B83D2}">
      <dgm:prSet/>
      <dgm:spPr/>
      <dgm:t>
        <a:bodyPr/>
        <a:lstStyle/>
        <a:p>
          <a:endParaRPr lang="en-GB"/>
        </a:p>
      </dgm:t>
    </dgm:pt>
    <dgm:pt modelId="{5B7A0F55-22E4-4834-931F-B33740A66E8F}" type="sibTrans" cxnId="{EC03DA00-55BE-4F6A-AB10-871CCB8B83D2}">
      <dgm:prSet/>
      <dgm:spPr/>
      <dgm:t>
        <a:bodyPr/>
        <a:lstStyle/>
        <a:p>
          <a:endParaRPr lang="en-GB"/>
        </a:p>
      </dgm:t>
    </dgm:pt>
    <dgm:pt modelId="{332E06F1-8008-486E-B974-FFFCE5E30124}">
      <dgm:prSet custT="1"/>
      <dgm:spPr/>
      <dgm:t>
        <a:bodyPr/>
        <a:lstStyle/>
        <a:p>
          <a:pPr>
            <a:lnSpc>
              <a:spcPct val="100000"/>
            </a:lnSpc>
          </a:pPr>
          <a:r>
            <a:rPr lang="en-GB" sz="1600" baseline="0" dirty="0">
              <a:latin typeface="SassoonPrimaryInfant" pitchFamily="2" charset="0"/>
            </a:rPr>
            <a:t>Use and apply</a:t>
          </a:r>
          <a:endParaRPr lang="en-GB" sz="1600" dirty="0">
            <a:latin typeface="SassoonPrimaryInfant" pitchFamily="2" charset="0"/>
          </a:endParaRPr>
        </a:p>
      </dgm:t>
    </dgm:pt>
    <dgm:pt modelId="{5915AD2F-6FC3-47B8-95B6-75DC505DD599}" type="parTrans" cxnId="{6AECCF72-9A41-477A-AAC4-CBEC5D12AF56}">
      <dgm:prSet/>
      <dgm:spPr/>
      <dgm:t>
        <a:bodyPr/>
        <a:lstStyle/>
        <a:p>
          <a:endParaRPr lang="en-GB"/>
        </a:p>
      </dgm:t>
    </dgm:pt>
    <dgm:pt modelId="{9F37B636-8291-4335-89C7-C152581EC37C}" type="sibTrans" cxnId="{6AECCF72-9A41-477A-AAC4-CBEC5D12AF56}">
      <dgm:prSet/>
      <dgm:spPr/>
      <dgm:t>
        <a:bodyPr/>
        <a:lstStyle/>
        <a:p>
          <a:endParaRPr lang="en-GB"/>
        </a:p>
      </dgm:t>
    </dgm:pt>
    <dgm:pt modelId="{DFA7EA7F-B8DC-4D1B-8B9A-3E7DC3DB4A69}">
      <dgm:prSet custT="1"/>
      <dgm:spPr/>
      <dgm:t>
        <a:bodyPr/>
        <a:lstStyle/>
        <a:p>
          <a:pPr>
            <a:lnSpc>
              <a:spcPct val="100000"/>
            </a:lnSpc>
            <a:defRPr b="1"/>
          </a:pPr>
          <a:r>
            <a:rPr lang="en-GB" sz="2000" baseline="0" dirty="0">
              <a:latin typeface="SassoonPrimaryInfant" pitchFamily="2" charset="0"/>
            </a:rPr>
            <a:t>Shape and Space</a:t>
          </a:r>
          <a:endParaRPr lang="en-GB" sz="2000" dirty="0">
            <a:latin typeface="SassoonPrimaryInfant" pitchFamily="2" charset="0"/>
          </a:endParaRPr>
        </a:p>
      </dgm:t>
    </dgm:pt>
    <dgm:pt modelId="{6DF31701-B0BB-4533-8BFF-3AD642BE6F53}" type="parTrans" cxnId="{62582E2E-24FC-4F29-B9BA-5CDF9E384883}">
      <dgm:prSet/>
      <dgm:spPr/>
      <dgm:t>
        <a:bodyPr/>
        <a:lstStyle/>
        <a:p>
          <a:endParaRPr lang="en-GB"/>
        </a:p>
      </dgm:t>
    </dgm:pt>
    <dgm:pt modelId="{33875378-C45C-47BF-B883-46D92B05CAC8}" type="sibTrans" cxnId="{62582E2E-24FC-4F29-B9BA-5CDF9E384883}">
      <dgm:prSet/>
      <dgm:spPr/>
      <dgm:t>
        <a:bodyPr/>
        <a:lstStyle/>
        <a:p>
          <a:endParaRPr lang="en-GB"/>
        </a:p>
      </dgm:t>
    </dgm:pt>
    <dgm:pt modelId="{14A3F7E2-0862-4338-9537-95DA60C88B59}">
      <dgm:prSet custT="1"/>
      <dgm:spPr/>
      <dgm:t>
        <a:bodyPr/>
        <a:lstStyle/>
        <a:p>
          <a:pPr>
            <a:lnSpc>
              <a:spcPct val="100000"/>
            </a:lnSpc>
          </a:pPr>
          <a:r>
            <a:rPr lang="en-GB" sz="1600" baseline="0" dirty="0">
              <a:latin typeface="SassoonPrimaryInfant" pitchFamily="2" charset="0"/>
            </a:rPr>
            <a:t>2D Shapes</a:t>
          </a:r>
          <a:endParaRPr lang="en-GB" sz="1600" dirty="0">
            <a:latin typeface="SassoonPrimaryInfant" pitchFamily="2" charset="0"/>
          </a:endParaRPr>
        </a:p>
      </dgm:t>
    </dgm:pt>
    <dgm:pt modelId="{86A8BA68-5269-4237-8949-38B3A5322D21}" type="parTrans" cxnId="{0EBB6EAE-7C42-43AB-8E01-45AAD71E7CB7}">
      <dgm:prSet/>
      <dgm:spPr/>
      <dgm:t>
        <a:bodyPr/>
        <a:lstStyle/>
        <a:p>
          <a:endParaRPr lang="en-GB"/>
        </a:p>
      </dgm:t>
    </dgm:pt>
    <dgm:pt modelId="{31DDAA1F-678E-4B0E-835A-A88694C1C805}" type="sibTrans" cxnId="{0EBB6EAE-7C42-43AB-8E01-45AAD71E7CB7}">
      <dgm:prSet/>
      <dgm:spPr/>
      <dgm:t>
        <a:bodyPr/>
        <a:lstStyle/>
        <a:p>
          <a:endParaRPr lang="en-GB"/>
        </a:p>
      </dgm:t>
    </dgm:pt>
    <dgm:pt modelId="{E10FD858-304F-4B83-ABF1-AB6B78016015}">
      <dgm:prSet custT="1"/>
      <dgm:spPr/>
      <dgm:t>
        <a:bodyPr/>
        <a:lstStyle/>
        <a:p>
          <a:pPr>
            <a:lnSpc>
              <a:spcPct val="100000"/>
            </a:lnSpc>
          </a:pPr>
          <a:r>
            <a:rPr lang="en-GB" sz="1600" baseline="0" dirty="0">
              <a:latin typeface="SassoonPrimaryInfant" pitchFamily="2" charset="0"/>
            </a:rPr>
            <a:t>3D Shapes</a:t>
          </a:r>
          <a:endParaRPr lang="en-GB" sz="1600" dirty="0">
            <a:latin typeface="SassoonPrimaryInfant" pitchFamily="2" charset="0"/>
          </a:endParaRPr>
        </a:p>
      </dgm:t>
    </dgm:pt>
    <dgm:pt modelId="{F5DDD5EA-8346-4E30-9370-44C4CA2B39F9}" type="parTrans" cxnId="{83F75CC4-7056-4F4F-8AAE-F95A9D480CED}">
      <dgm:prSet/>
      <dgm:spPr/>
      <dgm:t>
        <a:bodyPr/>
        <a:lstStyle/>
        <a:p>
          <a:endParaRPr lang="en-GB"/>
        </a:p>
      </dgm:t>
    </dgm:pt>
    <dgm:pt modelId="{C55A7536-7480-4B12-9D1F-ABBE35BFA550}" type="sibTrans" cxnId="{83F75CC4-7056-4F4F-8AAE-F95A9D480CED}">
      <dgm:prSet/>
      <dgm:spPr/>
      <dgm:t>
        <a:bodyPr/>
        <a:lstStyle/>
        <a:p>
          <a:endParaRPr lang="en-GB"/>
        </a:p>
      </dgm:t>
    </dgm:pt>
    <dgm:pt modelId="{93E595C1-8C72-45D3-B900-512CCDE46FE0}">
      <dgm:prSet custT="1"/>
      <dgm:spPr/>
      <dgm:t>
        <a:bodyPr/>
        <a:lstStyle/>
        <a:p>
          <a:pPr>
            <a:lnSpc>
              <a:spcPct val="100000"/>
            </a:lnSpc>
          </a:pPr>
          <a:r>
            <a:rPr lang="en-GB" sz="1600" baseline="0" dirty="0">
              <a:latin typeface="SassoonPrimaryInfant" pitchFamily="2" charset="0"/>
            </a:rPr>
            <a:t>Co-ordinates</a:t>
          </a:r>
          <a:endParaRPr lang="en-GB" sz="1600" dirty="0">
            <a:latin typeface="SassoonPrimaryInfant" pitchFamily="2" charset="0"/>
          </a:endParaRPr>
        </a:p>
      </dgm:t>
    </dgm:pt>
    <dgm:pt modelId="{51F1EA48-CD95-47BD-99E3-ADD0F1F7BEB4}" type="parTrans" cxnId="{769F59E5-3EB6-4C6E-90DD-33F6EAA2835D}">
      <dgm:prSet/>
      <dgm:spPr/>
      <dgm:t>
        <a:bodyPr/>
        <a:lstStyle/>
        <a:p>
          <a:endParaRPr lang="en-GB"/>
        </a:p>
      </dgm:t>
    </dgm:pt>
    <dgm:pt modelId="{1AB3D57C-9899-41FB-AA0A-30A587E3731C}" type="sibTrans" cxnId="{769F59E5-3EB6-4C6E-90DD-33F6EAA2835D}">
      <dgm:prSet/>
      <dgm:spPr/>
      <dgm:t>
        <a:bodyPr/>
        <a:lstStyle/>
        <a:p>
          <a:endParaRPr lang="en-GB"/>
        </a:p>
      </dgm:t>
    </dgm:pt>
    <dgm:pt modelId="{181A7FF0-9C00-44B8-B677-6994813AB200}">
      <dgm:prSet custT="1"/>
      <dgm:spPr/>
      <dgm:t>
        <a:bodyPr/>
        <a:lstStyle/>
        <a:p>
          <a:pPr>
            <a:lnSpc>
              <a:spcPct val="100000"/>
            </a:lnSpc>
          </a:pPr>
          <a:r>
            <a:rPr lang="en-GB" sz="1600" baseline="0" dirty="0">
              <a:latin typeface="SassoonPrimaryInfant" pitchFamily="2" charset="0"/>
            </a:rPr>
            <a:t>Angles and lines</a:t>
          </a:r>
          <a:endParaRPr lang="en-GB" sz="1600" dirty="0">
            <a:latin typeface="SassoonPrimaryInfant" pitchFamily="2" charset="0"/>
          </a:endParaRPr>
        </a:p>
      </dgm:t>
    </dgm:pt>
    <dgm:pt modelId="{8C3200E2-F73E-4772-B33D-722E81E6FDC9}" type="parTrans" cxnId="{871D1C54-EF4F-4742-B92B-D59BB937F9A0}">
      <dgm:prSet/>
      <dgm:spPr/>
      <dgm:t>
        <a:bodyPr/>
        <a:lstStyle/>
        <a:p>
          <a:endParaRPr lang="en-GB"/>
        </a:p>
      </dgm:t>
    </dgm:pt>
    <dgm:pt modelId="{2BA2A3B1-A0FB-403B-8824-5965A6B9AEDA}" type="sibTrans" cxnId="{871D1C54-EF4F-4742-B92B-D59BB937F9A0}">
      <dgm:prSet/>
      <dgm:spPr/>
      <dgm:t>
        <a:bodyPr/>
        <a:lstStyle/>
        <a:p>
          <a:endParaRPr lang="en-GB"/>
        </a:p>
      </dgm:t>
    </dgm:pt>
    <dgm:pt modelId="{1CAD791B-723E-40C0-9542-37C5A8E0ADD1}">
      <dgm:prSet custT="1"/>
      <dgm:spPr/>
      <dgm:t>
        <a:bodyPr/>
        <a:lstStyle/>
        <a:p>
          <a:pPr>
            <a:lnSpc>
              <a:spcPct val="100000"/>
            </a:lnSpc>
            <a:defRPr b="1"/>
          </a:pPr>
          <a:r>
            <a:rPr lang="en-GB" sz="2000" baseline="0" dirty="0">
              <a:latin typeface="SassoonPrimaryInfant" pitchFamily="2" charset="0"/>
            </a:rPr>
            <a:t>Handling Data</a:t>
          </a:r>
          <a:endParaRPr lang="en-GB" sz="2000" dirty="0">
            <a:latin typeface="SassoonPrimaryInfant" pitchFamily="2" charset="0"/>
          </a:endParaRPr>
        </a:p>
      </dgm:t>
    </dgm:pt>
    <dgm:pt modelId="{D090B39D-714D-45FA-9D70-1053E30C224B}" type="parTrans" cxnId="{A59262A9-ADF6-4EA2-A03D-0B8F41326EBA}">
      <dgm:prSet/>
      <dgm:spPr/>
      <dgm:t>
        <a:bodyPr/>
        <a:lstStyle/>
        <a:p>
          <a:endParaRPr lang="en-GB"/>
        </a:p>
      </dgm:t>
    </dgm:pt>
    <dgm:pt modelId="{7E9D03EA-6FEB-466D-8AF5-B5A1EA96DFEC}" type="sibTrans" cxnId="{A59262A9-ADF6-4EA2-A03D-0B8F41326EBA}">
      <dgm:prSet/>
      <dgm:spPr/>
      <dgm:t>
        <a:bodyPr/>
        <a:lstStyle/>
        <a:p>
          <a:endParaRPr lang="en-GB"/>
        </a:p>
      </dgm:t>
    </dgm:pt>
    <dgm:pt modelId="{CC3655A2-5236-44B2-8111-52D99C18198A}">
      <dgm:prSet custT="1"/>
      <dgm:spPr/>
      <dgm:t>
        <a:bodyPr/>
        <a:lstStyle/>
        <a:p>
          <a:pPr>
            <a:lnSpc>
              <a:spcPct val="100000"/>
            </a:lnSpc>
          </a:pPr>
          <a:r>
            <a:rPr lang="en-GB" sz="1600" baseline="0" dirty="0">
              <a:latin typeface="SassoonPrimaryInfant" pitchFamily="2" charset="0"/>
            </a:rPr>
            <a:t>Record data</a:t>
          </a:r>
          <a:endParaRPr lang="en-GB" sz="1600" dirty="0">
            <a:latin typeface="SassoonPrimaryInfant" pitchFamily="2" charset="0"/>
          </a:endParaRPr>
        </a:p>
      </dgm:t>
    </dgm:pt>
    <dgm:pt modelId="{DD0443E5-4828-4046-B8B4-28213A8CACFE}" type="parTrans" cxnId="{4EFBBDE3-0EEF-4BC3-B53C-1B35DC57FEEA}">
      <dgm:prSet/>
      <dgm:spPr/>
      <dgm:t>
        <a:bodyPr/>
        <a:lstStyle/>
        <a:p>
          <a:endParaRPr lang="en-GB"/>
        </a:p>
      </dgm:t>
    </dgm:pt>
    <dgm:pt modelId="{A1D386DA-15E7-4436-A6BA-BD8676522B42}" type="sibTrans" cxnId="{4EFBBDE3-0EEF-4BC3-B53C-1B35DC57FEEA}">
      <dgm:prSet/>
      <dgm:spPr/>
      <dgm:t>
        <a:bodyPr/>
        <a:lstStyle/>
        <a:p>
          <a:endParaRPr lang="en-GB"/>
        </a:p>
      </dgm:t>
    </dgm:pt>
    <dgm:pt modelId="{07BA7F3A-9949-40E1-892E-9FD4758CA65E}">
      <dgm:prSet custT="1"/>
      <dgm:spPr/>
      <dgm:t>
        <a:bodyPr/>
        <a:lstStyle/>
        <a:p>
          <a:pPr>
            <a:lnSpc>
              <a:spcPct val="100000"/>
            </a:lnSpc>
          </a:pPr>
          <a:r>
            <a:rPr lang="en-GB" sz="1600" baseline="0" dirty="0">
              <a:latin typeface="SassoonPrimaryInfant" pitchFamily="2" charset="0"/>
            </a:rPr>
            <a:t>Interpret data </a:t>
          </a:r>
          <a:endParaRPr lang="en-GB" sz="1600" dirty="0">
            <a:latin typeface="SassoonPrimaryInfant" pitchFamily="2" charset="0"/>
          </a:endParaRPr>
        </a:p>
      </dgm:t>
    </dgm:pt>
    <dgm:pt modelId="{093B4F82-8F67-4F59-9E13-19DA30782EB5}" type="parTrans" cxnId="{1196A62E-268B-46EF-A5C8-35F9DEB711BE}">
      <dgm:prSet/>
      <dgm:spPr/>
      <dgm:t>
        <a:bodyPr/>
        <a:lstStyle/>
        <a:p>
          <a:endParaRPr lang="en-GB"/>
        </a:p>
      </dgm:t>
    </dgm:pt>
    <dgm:pt modelId="{7AE08255-3FB3-47D5-B8CC-E5128F19EEA9}" type="sibTrans" cxnId="{1196A62E-268B-46EF-A5C8-35F9DEB711BE}">
      <dgm:prSet/>
      <dgm:spPr/>
      <dgm:t>
        <a:bodyPr/>
        <a:lstStyle/>
        <a:p>
          <a:endParaRPr lang="en-GB"/>
        </a:p>
      </dgm:t>
    </dgm:pt>
    <dgm:pt modelId="{6F13BC6E-9176-418B-BD33-C95D8872DD6C}">
      <dgm:prSet custT="1"/>
      <dgm:spPr/>
      <dgm:t>
        <a:bodyPr/>
        <a:lstStyle/>
        <a:p>
          <a:pPr>
            <a:lnSpc>
              <a:spcPct val="100000"/>
            </a:lnSpc>
            <a:defRPr b="1"/>
          </a:pPr>
          <a:r>
            <a:rPr lang="en-GB" sz="2000" baseline="0">
              <a:latin typeface="SassoonPrimaryInfant" pitchFamily="2" charset="0"/>
            </a:rPr>
            <a:t>Measures</a:t>
          </a:r>
          <a:endParaRPr lang="en-GB" sz="2000">
            <a:latin typeface="SassoonPrimaryInfant" pitchFamily="2" charset="0"/>
          </a:endParaRPr>
        </a:p>
      </dgm:t>
    </dgm:pt>
    <dgm:pt modelId="{F549E6AC-F050-4ADE-988C-E16A89E180A7}" type="parTrans" cxnId="{B96F1E37-E53F-419D-964C-7D5AB9755545}">
      <dgm:prSet/>
      <dgm:spPr/>
      <dgm:t>
        <a:bodyPr/>
        <a:lstStyle/>
        <a:p>
          <a:endParaRPr lang="en-GB"/>
        </a:p>
      </dgm:t>
    </dgm:pt>
    <dgm:pt modelId="{3941B824-A546-4D19-9520-3F24F8366074}" type="sibTrans" cxnId="{B96F1E37-E53F-419D-964C-7D5AB9755545}">
      <dgm:prSet/>
      <dgm:spPr/>
      <dgm:t>
        <a:bodyPr/>
        <a:lstStyle/>
        <a:p>
          <a:endParaRPr lang="en-GB"/>
        </a:p>
      </dgm:t>
    </dgm:pt>
    <dgm:pt modelId="{18536600-F6B1-4A3E-A58D-35E3ED27D2F3}">
      <dgm:prSet custT="1"/>
      <dgm:spPr/>
      <dgm:t>
        <a:bodyPr/>
        <a:lstStyle/>
        <a:p>
          <a:pPr>
            <a:lnSpc>
              <a:spcPct val="100000"/>
            </a:lnSpc>
          </a:pPr>
          <a:r>
            <a:rPr lang="en-GB" sz="1600" baseline="0" dirty="0">
              <a:latin typeface="SassoonPrimaryInfant" pitchFamily="2" charset="0"/>
            </a:rPr>
            <a:t>Weight</a:t>
          </a:r>
          <a:endParaRPr lang="en-GB" sz="1600" dirty="0">
            <a:latin typeface="SassoonPrimaryInfant" pitchFamily="2" charset="0"/>
          </a:endParaRPr>
        </a:p>
      </dgm:t>
    </dgm:pt>
    <dgm:pt modelId="{E4F0ECD6-BD65-4842-BF6F-E69FE058511D}" type="parTrans" cxnId="{4A4CBD83-0103-4C7C-B16E-6B9B3CC81656}">
      <dgm:prSet/>
      <dgm:spPr/>
      <dgm:t>
        <a:bodyPr/>
        <a:lstStyle/>
        <a:p>
          <a:endParaRPr lang="en-GB"/>
        </a:p>
      </dgm:t>
    </dgm:pt>
    <dgm:pt modelId="{339CC077-D9DC-4D5D-88BE-345989ACE857}" type="sibTrans" cxnId="{4A4CBD83-0103-4C7C-B16E-6B9B3CC81656}">
      <dgm:prSet/>
      <dgm:spPr/>
      <dgm:t>
        <a:bodyPr/>
        <a:lstStyle/>
        <a:p>
          <a:endParaRPr lang="en-GB"/>
        </a:p>
      </dgm:t>
    </dgm:pt>
    <dgm:pt modelId="{F3BDAADE-EEBE-46FF-8D86-C97994465C93}">
      <dgm:prSet custT="1"/>
      <dgm:spPr/>
      <dgm:t>
        <a:bodyPr/>
        <a:lstStyle/>
        <a:p>
          <a:pPr>
            <a:lnSpc>
              <a:spcPct val="100000"/>
            </a:lnSpc>
          </a:pPr>
          <a:r>
            <a:rPr lang="en-GB" sz="1600" baseline="0" dirty="0">
              <a:latin typeface="SassoonPrimaryInfant" pitchFamily="2" charset="0"/>
            </a:rPr>
            <a:t>Length</a:t>
          </a:r>
          <a:endParaRPr lang="en-GB" sz="1600" dirty="0">
            <a:latin typeface="SassoonPrimaryInfant" pitchFamily="2" charset="0"/>
          </a:endParaRPr>
        </a:p>
      </dgm:t>
    </dgm:pt>
    <dgm:pt modelId="{F8DDEBBB-2464-4066-8EC6-4ED54418506A}" type="parTrans" cxnId="{0DAFDADF-3770-41B1-8D98-C94E8F502899}">
      <dgm:prSet/>
      <dgm:spPr/>
      <dgm:t>
        <a:bodyPr/>
        <a:lstStyle/>
        <a:p>
          <a:endParaRPr lang="en-GB"/>
        </a:p>
      </dgm:t>
    </dgm:pt>
    <dgm:pt modelId="{AA167D6E-B932-4D3B-8422-3209F84036E9}" type="sibTrans" cxnId="{0DAFDADF-3770-41B1-8D98-C94E8F502899}">
      <dgm:prSet/>
      <dgm:spPr/>
      <dgm:t>
        <a:bodyPr/>
        <a:lstStyle/>
        <a:p>
          <a:endParaRPr lang="en-GB"/>
        </a:p>
      </dgm:t>
    </dgm:pt>
    <dgm:pt modelId="{222CED2A-8BD5-4FA1-8D74-CFC99DE40B76}">
      <dgm:prSet custT="1"/>
      <dgm:spPr/>
      <dgm:t>
        <a:bodyPr/>
        <a:lstStyle/>
        <a:p>
          <a:pPr>
            <a:lnSpc>
              <a:spcPct val="100000"/>
            </a:lnSpc>
          </a:pPr>
          <a:r>
            <a:rPr lang="en-GB" sz="1600" baseline="0" dirty="0">
              <a:latin typeface="SassoonPrimaryInfant" pitchFamily="2" charset="0"/>
            </a:rPr>
            <a:t>Capacity</a:t>
          </a:r>
          <a:endParaRPr lang="en-GB" sz="1600" dirty="0">
            <a:latin typeface="SassoonPrimaryInfant" pitchFamily="2" charset="0"/>
          </a:endParaRPr>
        </a:p>
      </dgm:t>
    </dgm:pt>
    <dgm:pt modelId="{8A506168-DE4B-45C0-B04A-295BA88D5C8D}" type="parTrans" cxnId="{58D10B23-FE94-474C-810F-BF78264ADCAA}">
      <dgm:prSet/>
      <dgm:spPr/>
      <dgm:t>
        <a:bodyPr/>
        <a:lstStyle/>
        <a:p>
          <a:endParaRPr lang="en-GB"/>
        </a:p>
      </dgm:t>
    </dgm:pt>
    <dgm:pt modelId="{173C6226-F4AD-47C6-BE21-A20A6E2D5095}" type="sibTrans" cxnId="{58D10B23-FE94-474C-810F-BF78264ADCAA}">
      <dgm:prSet/>
      <dgm:spPr/>
      <dgm:t>
        <a:bodyPr/>
        <a:lstStyle/>
        <a:p>
          <a:endParaRPr lang="en-GB"/>
        </a:p>
      </dgm:t>
    </dgm:pt>
    <dgm:pt modelId="{8D39E7C6-6F47-4D07-97B0-D335FF1DF1CC}">
      <dgm:prSet custT="1"/>
      <dgm:spPr/>
      <dgm:t>
        <a:bodyPr/>
        <a:lstStyle/>
        <a:p>
          <a:pPr>
            <a:lnSpc>
              <a:spcPct val="100000"/>
            </a:lnSpc>
          </a:pPr>
          <a:r>
            <a:rPr lang="en-GB" sz="1600" baseline="0" dirty="0">
              <a:latin typeface="SassoonPrimaryInfant" pitchFamily="2" charset="0"/>
            </a:rPr>
            <a:t>Time</a:t>
          </a:r>
          <a:endParaRPr lang="en-GB" sz="1600" dirty="0">
            <a:latin typeface="SassoonPrimaryInfant" pitchFamily="2" charset="0"/>
          </a:endParaRPr>
        </a:p>
      </dgm:t>
    </dgm:pt>
    <dgm:pt modelId="{DD4C19AC-12D5-43B4-B9DD-514FA88B9229}" type="parTrans" cxnId="{96D62A43-39E5-4CBA-BBB2-9EC4AFC0AB65}">
      <dgm:prSet/>
      <dgm:spPr/>
      <dgm:t>
        <a:bodyPr/>
        <a:lstStyle/>
        <a:p>
          <a:endParaRPr lang="en-GB"/>
        </a:p>
      </dgm:t>
    </dgm:pt>
    <dgm:pt modelId="{C1F81635-ABCF-4B67-8E23-801E0140171D}" type="sibTrans" cxnId="{96D62A43-39E5-4CBA-BBB2-9EC4AFC0AB65}">
      <dgm:prSet/>
      <dgm:spPr/>
      <dgm:t>
        <a:bodyPr/>
        <a:lstStyle/>
        <a:p>
          <a:endParaRPr lang="en-GB"/>
        </a:p>
      </dgm:t>
    </dgm:pt>
    <dgm:pt modelId="{81EB4059-874C-4EC1-A8A1-05E750525BAE}">
      <dgm:prSet custT="1"/>
      <dgm:spPr/>
      <dgm:t>
        <a:bodyPr/>
        <a:lstStyle/>
        <a:p>
          <a:pPr>
            <a:lnSpc>
              <a:spcPct val="100000"/>
            </a:lnSpc>
          </a:pPr>
          <a:r>
            <a:rPr lang="en-GB" sz="1600" baseline="0" dirty="0">
              <a:latin typeface="SassoonPrimaryInfant" pitchFamily="2" charset="0"/>
            </a:rPr>
            <a:t>Area</a:t>
          </a:r>
          <a:endParaRPr lang="en-GB" sz="1600" dirty="0">
            <a:latin typeface="SassoonPrimaryInfant" pitchFamily="2" charset="0"/>
          </a:endParaRPr>
        </a:p>
      </dgm:t>
    </dgm:pt>
    <dgm:pt modelId="{2D269840-F6A9-46DC-A8E3-D78271A8CD0A}" type="parTrans" cxnId="{2E2BA4D6-8528-493D-9B05-9B2442BD4FF5}">
      <dgm:prSet/>
      <dgm:spPr/>
      <dgm:t>
        <a:bodyPr/>
        <a:lstStyle/>
        <a:p>
          <a:endParaRPr lang="en-GB"/>
        </a:p>
      </dgm:t>
    </dgm:pt>
    <dgm:pt modelId="{87B4251A-DEBC-43AA-9580-1A40F0009DEB}" type="sibTrans" cxnId="{2E2BA4D6-8528-493D-9B05-9B2442BD4FF5}">
      <dgm:prSet/>
      <dgm:spPr/>
      <dgm:t>
        <a:bodyPr/>
        <a:lstStyle/>
        <a:p>
          <a:endParaRPr lang="en-GB"/>
        </a:p>
      </dgm:t>
    </dgm:pt>
    <dgm:pt modelId="{387CD95A-A4B9-4661-9D46-C19F48ED33C8}" type="pres">
      <dgm:prSet presAssocID="{D218AF69-D820-4FD9-BFD8-FFD361025530}" presName="root" presStyleCnt="0">
        <dgm:presLayoutVars>
          <dgm:dir/>
          <dgm:resizeHandles val="exact"/>
        </dgm:presLayoutVars>
      </dgm:prSet>
      <dgm:spPr/>
    </dgm:pt>
    <dgm:pt modelId="{560A9E45-2D78-4549-9F16-6A4287BA3B60}" type="pres">
      <dgm:prSet presAssocID="{79501198-F496-498F-B066-CED9BBBD48A7}" presName="compNode" presStyleCnt="0"/>
      <dgm:spPr/>
    </dgm:pt>
    <dgm:pt modelId="{49F7376D-2E62-444E-A499-54B3A6AC6A2F}" type="pres">
      <dgm:prSet presAssocID="{79501198-F496-498F-B066-CED9BBBD48A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culator"/>
        </a:ext>
      </dgm:extLst>
    </dgm:pt>
    <dgm:pt modelId="{0D44802C-32F8-4606-85E3-7C9FBD06D841}" type="pres">
      <dgm:prSet presAssocID="{79501198-F496-498F-B066-CED9BBBD48A7}" presName="iconSpace" presStyleCnt="0"/>
      <dgm:spPr/>
    </dgm:pt>
    <dgm:pt modelId="{F6460FB7-B490-4D37-960F-BC46AF88AB5E}" type="pres">
      <dgm:prSet presAssocID="{79501198-F496-498F-B066-CED9BBBD48A7}" presName="parTx" presStyleLbl="revTx" presStyleIdx="0" presStyleCnt="10">
        <dgm:presLayoutVars>
          <dgm:chMax val="0"/>
          <dgm:chPref val="0"/>
        </dgm:presLayoutVars>
      </dgm:prSet>
      <dgm:spPr/>
    </dgm:pt>
    <dgm:pt modelId="{24E95604-AFAC-470F-8B9F-FA9D4900C45A}" type="pres">
      <dgm:prSet presAssocID="{79501198-F496-498F-B066-CED9BBBD48A7}" presName="txSpace" presStyleCnt="0"/>
      <dgm:spPr/>
    </dgm:pt>
    <dgm:pt modelId="{287ABAC8-84B0-4BCE-9967-3E28FCA979E9}" type="pres">
      <dgm:prSet presAssocID="{79501198-F496-498F-B066-CED9BBBD48A7}" presName="desTx" presStyleLbl="revTx" presStyleIdx="1" presStyleCnt="10" custLinFactNeighborX="4061" custLinFactNeighborY="669">
        <dgm:presLayoutVars/>
      </dgm:prSet>
      <dgm:spPr/>
    </dgm:pt>
    <dgm:pt modelId="{CBC1C6CC-89AF-4A78-A072-EE24D820BA03}" type="pres">
      <dgm:prSet presAssocID="{2A74480E-22C8-4E34-8929-226678F0E227}" presName="sibTrans" presStyleCnt="0"/>
      <dgm:spPr/>
    </dgm:pt>
    <dgm:pt modelId="{E896B8DA-73D6-4B39-8E68-51B8008053F4}" type="pres">
      <dgm:prSet presAssocID="{6C6EED52-AC57-4EE6-AC7D-4DEBA4B42135}" presName="compNode" presStyleCnt="0"/>
      <dgm:spPr/>
    </dgm:pt>
    <dgm:pt modelId="{6177D97D-59A0-4F71-9E19-74D20DB21D64}" type="pres">
      <dgm:prSet presAssocID="{6C6EED52-AC57-4EE6-AC7D-4DEBA4B4213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FDC283D7-0FE4-46C1-AD49-771F2FDB09EE}" type="pres">
      <dgm:prSet presAssocID="{6C6EED52-AC57-4EE6-AC7D-4DEBA4B42135}" presName="iconSpace" presStyleCnt="0"/>
      <dgm:spPr/>
    </dgm:pt>
    <dgm:pt modelId="{F54C4225-503E-4BC5-82EE-63AF1FB46DDF}" type="pres">
      <dgm:prSet presAssocID="{6C6EED52-AC57-4EE6-AC7D-4DEBA4B42135}" presName="parTx" presStyleLbl="revTx" presStyleIdx="2" presStyleCnt="10" custScaleX="127327">
        <dgm:presLayoutVars>
          <dgm:chMax val="0"/>
          <dgm:chPref val="0"/>
        </dgm:presLayoutVars>
      </dgm:prSet>
      <dgm:spPr/>
    </dgm:pt>
    <dgm:pt modelId="{B3194A02-4559-4DE9-B096-5F165F436501}" type="pres">
      <dgm:prSet presAssocID="{6C6EED52-AC57-4EE6-AC7D-4DEBA4B42135}" presName="txSpace" presStyleCnt="0"/>
      <dgm:spPr/>
    </dgm:pt>
    <dgm:pt modelId="{24BE312A-AA2C-4D40-B429-7D993DFC9C83}" type="pres">
      <dgm:prSet presAssocID="{6C6EED52-AC57-4EE6-AC7D-4DEBA4B42135}" presName="desTx" presStyleLbl="revTx" presStyleIdx="3" presStyleCnt="10">
        <dgm:presLayoutVars/>
      </dgm:prSet>
      <dgm:spPr/>
    </dgm:pt>
    <dgm:pt modelId="{07CB0A83-6BBE-4197-A458-A5213C5198EF}" type="pres">
      <dgm:prSet presAssocID="{41EFD7C5-22DA-4825-846F-3408B7D11393}" presName="sibTrans" presStyleCnt="0"/>
      <dgm:spPr/>
    </dgm:pt>
    <dgm:pt modelId="{2A2F06E7-05C2-4212-BCF8-AB6F09F3940F}" type="pres">
      <dgm:prSet presAssocID="{DFA7EA7F-B8DC-4D1B-8B9A-3E7DC3DB4A69}" presName="compNode" presStyleCnt="0"/>
      <dgm:spPr/>
    </dgm:pt>
    <dgm:pt modelId="{059892B1-3822-47DF-B0E7-107705930577}" type="pres">
      <dgm:prSet presAssocID="{DFA7EA7F-B8DC-4D1B-8B9A-3E7DC3DB4A6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rawing Compass"/>
        </a:ext>
      </dgm:extLst>
    </dgm:pt>
    <dgm:pt modelId="{68802BE0-3A1E-4365-B890-5CD8654852C0}" type="pres">
      <dgm:prSet presAssocID="{DFA7EA7F-B8DC-4D1B-8B9A-3E7DC3DB4A69}" presName="iconSpace" presStyleCnt="0"/>
      <dgm:spPr/>
    </dgm:pt>
    <dgm:pt modelId="{49F5F093-1744-46DE-85DF-3430B4644D2B}" type="pres">
      <dgm:prSet presAssocID="{DFA7EA7F-B8DC-4D1B-8B9A-3E7DC3DB4A69}" presName="parTx" presStyleLbl="revTx" presStyleIdx="4" presStyleCnt="10">
        <dgm:presLayoutVars>
          <dgm:chMax val="0"/>
          <dgm:chPref val="0"/>
        </dgm:presLayoutVars>
      </dgm:prSet>
      <dgm:spPr/>
    </dgm:pt>
    <dgm:pt modelId="{FED876A0-81CB-4199-BC5B-901627801A1C}" type="pres">
      <dgm:prSet presAssocID="{DFA7EA7F-B8DC-4D1B-8B9A-3E7DC3DB4A69}" presName="txSpace" presStyleCnt="0"/>
      <dgm:spPr/>
    </dgm:pt>
    <dgm:pt modelId="{4E716199-0F39-4401-ABB8-6F6C9DECFDCB}" type="pres">
      <dgm:prSet presAssocID="{DFA7EA7F-B8DC-4D1B-8B9A-3E7DC3DB4A69}" presName="desTx" presStyleLbl="revTx" presStyleIdx="5" presStyleCnt="10">
        <dgm:presLayoutVars/>
      </dgm:prSet>
      <dgm:spPr/>
    </dgm:pt>
    <dgm:pt modelId="{724D5577-11F0-4051-9FE6-5D532290DA6C}" type="pres">
      <dgm:prSet presAssocID="{33875378-C45C-47BF-B883-46D92B05CAC8}" presName="sibTrans" presStyleCnt="0"/>
      <dgm:spPr/>
    </dgm:pt>
    <dgm:pt modelId="{B45A514D-B8F5-4FF6-BD5D-E1426BE7DE2E}" type="pres">
      <dgm:prSet presAssocID="{1CAD791B-723E-40C0-9542-37C5A8E0ADD1}" presName="compNode" presStyleCnt="0"/>
      <dgm:spPr/>
    </dgm:pt>
    <dgm:pt modelId="{8AAB67F3-BA60-4342-90D5-039ECD32ECA1}" type="pres">
      <dgm:prSet presAssocID="{1CAD791B-723E-40C0-9542-37C5A8E0ADD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atabase"/>
        </a:ext>
      </dgm:extLst>
    </dgm:pt>
    <dgm:pt modelId="{31BD54CA-F45E-4102-AAD7-4AFF6802C566}" type="pres">
      <dgm:prSet presAssocID="{1CAD791B-723E-40C0-9542-37C5A8E0ADD1}" presName="iconSpace" presStyleCnt="0"/>
      <dgm:spPr/>
    </dgm:pt>
    <dgm:pt modelId="{E517EED5-4A57-4E07-9FEF-9D9D63184990}" type="pres">
      <dgm:prSet presAssocID="{1CAD791B-723E-40C0-9542-37C5A8E0ADD1}" presName="parTx" presStyleLbl="revTx" presStyleIdx="6" presStyleCnt="10">
        <dgm:presLayoutVars>
          <dgm:chMax val="0"/>
          <dgm:chPref val="0"/>
        </dgm:presLayoutVars>
      </dgm:prSet>
      <dgm:spPr/>
    </dgm:pt>
    <dgm:pt modelId="{7F7ED840-E818-48EB-8E31-CA937CE0C386}" type="pres">
      <dgm:prSet presAssocID="{1CAD791B-723E-40C0-9542-37C5A8E0ADD1}" presName="txSpace" presStyleCnt="0"/>
      <dgm:spPr/>
    </dgm:pt>
    <dgm:pt modelId="{49272926-D674-4708-A1B0-89A059BF3C19}" type="pres">
      <dgm:prSet presAssocID="{1CAD791B-723E-40C0-9542-37C5A8E0ADD1}" presName="desTx" presStyleLbl="revTx" presStyleIdx="7" presStyleCnt="10">
        <dgm:presLayoutVars/>
      </dgm:prSet>
      <dgm:spPr/>
    </dgm:pt>
    <dgm:pt modelId="{6F7757C4-88DE-4DFE-A64D-882B640E1CEE}" type="pres">
      <dgm:prSet presAssocID="{7E9D03EA-6FEB-466D-8AF5-B5A1EA96DFEC}" presName="sibTrans" presStyleCnt="0"/>
      <dgm:spPr/>
    </dgm:pt>
    <dgm:pt modelId="{65BCC73B-83F9-481E-B210-E38A41579943}" type="pres">
      <dgm:prSet presAssocID="{6F13BC6E-9176-418B-BD33-C95D8872DD6C}" presName="compNode" presStyleCnt="0"/>
      <dgm:spPr/>
    </dgm:pt>
    <dgm:pt modelId="{22AC9E4C-258D-4967-9532-B8FB239C6036}" type="pres">
      <dgm:prSet presAssocID="{6F13BC6E-9176-418B-BD33-C95D8872DD6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uler"/>
        </a:ext>
      </dgm:extLst>
    </dgm:pt>
    <dgm:pt modelId="{C031796F-84D6-407B-AFA8-2787603530BB}" type="pres">
      <dgm:prSet presAssocID="{6F13BC6E-9176-418B-BD33-C95D8872DD6C}" presName="iconSpace" presStyleCnt="0"/>
      <dgm:spPr/>
    </dgm:pt>
    <dgm:pt modelId="{92A702D3-0DBE-454D-9F08-D988B7F8FFEA}" type="pres">
      <dgm:prSet presAssocID="{6F13BC6E-9176-418B-BD33-C95D8872DD6C}" presName="parTx" presStyleLbl="revTx" presStyleIdx="8" presStyleCnt="10">
        <dgm:presLayoutVars>
          <dgm:chMax val="0"/>
          <dgm:chPref val="0"/>
        </dgm:presLayoutVars>
      </dgm:prSet>
      <dgm:spPr/>
    </dgm:pt>
    <dgm:pt modelId="{E329EB37-6059-49C2-8A94-42797454C19B}" type="pres">
      <dgm:prSet presAssocID="{6F13BC6E-9176-418B-BD33-C95D8872DD6C}" presName="txSpace" presStyleCnt="0"/>
      <dgm:spPr/>
    </dgm:pt>
    <dgm:pt modelId="{0065526C-F726-4BD0-AA51-F8DE40506C83}" type="pres">
      <dgm:prSet presAssocID="{6F13BC6E-9176-418B-BD33-C95D8872DD6C}" presName="desTx" presStyleLbl="revTx" presStyleIdx="9" presStyleCnt="10">
        <dgm:presLayoutVars/>
      </dgm:prSet>
      <dgm:spPr/>
    </dgm:pt>
  </dgm:ptLst>
  <dgm:cxnLst>
    <dgm:cxn modelId="{EC03DA00-55BE-4F6A-AB10-871CCB8B83D2}" srcId="{6C6EED52-AC57-4EE6-AC7D-4DEBA4B42135}" destId="{5712C663-E605-431B-BAC1-9475F3580270}" srcOrd="1" destOrd="0" parTransId="{37C9CE88-C248-4A6A-8491-D4D268EDE4E5}" sibTransId="{5B7A0F55-22E4-4834-931F-B33740A66E8F}"/>
    <dgm:cxn modelId="{E290C408-342A-43CB-B101-2E9993CBEFDD}" srcId="{79501198-F496-498F-B066-CED9BBBD48A7}" destId="{BE9E0B0B-F773-4C89-9E54-14D64745EC70}" srcOrd="6" destOrd="0" parTransId="{E52A52DB-E2AA-413D-9D46-94EBA6EDDDB1}" sibTransId="{74352316-D713-4636-83E1-AE18AE25CBD9}"/>
    <dgm:cxn modelId="{D2E5A30B-C8C5-4F23-AE6A-A7001114AA7D}" type="presOf" srcId="{6C6EED52-AC57-4EE6-AC7D-4DEBA4B42135}" destId="{F54C4225-503E-4BC5-82EE-63AF1FB46DDF}" srcOrd="0" destOrd="0" presId="urn:microsoft.com/office/officeart/2018/2/layout/IconLabelDescriptionList"/>
    <dgm:cxn modelId="{70702618-B28A-4DE6-BA3F-B3C609AE7AD4}" srcId="{79501198-F496-498F-B066-CED9BBBD48A7}" destId="{76CBD9CC-BB53-49E2-B321-A134EFF19D73}" srcOrd="2" destOrd="0" parTransId="{6412E130-58C1-4A57-B745-AAE00F9D38A6}" sibTransId="{82145F24-0424-41DB-915E-2E20D13E38C2}"/>
    <dgm:cxn modelId="{05B9C61C-A4A2-4DE7-8AB1-393462BC7A23}" srcId="{79501198-F496-498F-B066-CED9BBBD48A7}" destId="{E605125B-FE3C-4D9F-A381-DF79D0D407FC}" srcOrd="0" destOrd="0" parTransId="{F31C97FC-257B-4A0B-A4FB-C63A5C1A618B}" sibTransId="{469BA62F-144A-45DD-B50F-204A40235E84}"/>
    <dgm:cxn modelId="{58D10B23-FE94-474C-810F-BF78264ADCAA}" srcId="{6F13BC6E-9176-418B-BD33-C95D8872DD6C}" destId="{222CED2A-8BD5-4FA1-8D74-CFC99DE40B76}" srcOrd="2" destOrd="0" parTransId="{8A506168-DE4B-45C0-B04A-295BA88D5C8D}" sibTransId="{173C6226-F4AD-47C6-BE21-A20A6E2D5095}"/>
    <dgm:cxn modelId="{62582E2E-24FC-4F29-B9BA-5CDF9E384883}" srcId="{D218AF69-D820-4FD9-BFD8-FFD361025530}" destId="{DFA7EA7F-B8DC-4D1B-8B9A-3E7DC3DB4A69}" srcOrd="2" destOrd="0" parTransId="{6DF31701-B0BB-4533-8BFF-3AD642BE6F53}" sibTransId="{33875378-C45C-47BF-B883-46D92B05CAC8}"/>
    <dgm:cxn modelId="{1196A62E-268B-46EF-A5C8-35F9DEB711BE}" srcId="{1CAD791B-723E-40C0-9542-37C5A8E0ADD1}" destId="{07BA7F3A-9949-40E1-892E-9FD4758CA65E}" srcOrd="1" destOrd="0" parTransId="{093B4F82-8F67-4F59-9E13-19DA30782EB5}" sibTransId="{7AE08255-3FB3-47D5-B8CC-E5128F19EEA9}"/>
    <dgm:cxn modelId="{0B16A033-1EF3-4476-BAD7-82BCB670BEFD}" type="presOf" srcId="{5712C663-E605-431B-BAC1-9475F3580270}" destId="{24BE312A-AA2C-4D40-B429-7D993DFC9C83}" srcOrd="0" destOrd="1" presId="urn:microsoft.com/office/officeart/2018/2/layout/IconLabelDescriptionList"/>
    <dgm:cxn modelId="{FCB7AD36-2837-4599-8DB3-62C49CA45307}" type="presOf" srcId="{8DCF3100-323A-40BB-AA5F-CF3B96340B8D}" destId="{287ABAC8-84B0-4BCE-9967-3E28FCA979E9}" srcOrd="0" destOrd="4" presId="urn:microsoft.com/office/officeart/2018/2/layout/IconLabelDescriptionList"/>
    <dgm:cxn modelId="{B96F1E37-E53F-419D-964C-7D5AB9755545}" srcId="{D218AF69-D820-4FD9-BFD8-FFD361025530}" destId="{6F13BC6E-9176-418B-BD33-C95D8872DD6C}" srcOrd="4" destOrd="0" parTransId="{F549E6AC-F050-4ADE-988C-E16A89E180A7}" sibTransId="{3941B824-A546-4D19-9520-3F24F8366074}"/>
    <dgm:cxn modelId="{A983993B-BAB9-4D8F-934D-91A78DABBE44}" type="presOf" srcId="{D468BCF4-3CA5-4461-BA30-4631C41C48AD}" destId="{287ABAC8-84B0-4BCE-9967-3E28FCA979E9}" srcOrd="0" destOrd="1" presId="urn:microsoft.com/office/officeart/2018/2/layout/IconLabelDescriptionList"/>
    <dgm:cxn modelId="{2BEC773F-069A-4F3D-B5D9-1D2BAB2C4E27}" type="presOf" srcId="{8D39E7C6-6F47-4D07-97B0-D335FF1DF1CC}" destId="{0065526C-F726-4BD0-AA51-F8DE40506C83}" srcOrd="0" destOrd="3" presId="urn:microsoft.com/office/officeart/2018/2/layout/IconLabelDescriptionList"/>
    <dgm:cxn modelId="{7C6D9961-8FD3-4933-9203-FB5873D43E3A}" type="presOf" srcId="{79501198-F496-498F-B066-CED9BBBD48A7}" destId="{F6460FB7-B490-4D37-960F-BC46AF88AB5E}" srcOrd="0" destOrd="0" presId="urn:microsoft.com/office/officeart/2018/2/layout/IconLabelDescriptionList"/>
    <dgm:cxn modelId="{96D62A43-39E5-4CBA-BBB2-9EC4AFC0AB65}" srcId="{6F13BC6E-9176-418B-BD33-C95D8872DD6C}" destId="{8D39E7C6-6F47-4D07-97B0-D335FF1DF1CC}" srcOrd="3" destOrd="0" parTransId="{DD4C19AC-12D5-43B4-B9DD-514FA88B9229}" sibTransId="{C1F81635-ABCF-4B67-8E23-801E0140171D}"/>
    <dgm:cxn modelId="{35D13766-D08E-435E-9CE5-3CF01316D527}" type="presOf" srcId="{76CBD9CC-BB53-49E2-B321-A134EFF19D73}" destId="{287ABAC8-84B0-4BCE-9967-3E28FCA979E9}" srcOrd="0" destOrd="2" presId="urn:microsoft.com/office/officeart/2018/2/layout/IconLabelDescriptionList"/>
    <dgm:cxn modelId="{AAD79248-5877-4D17-BFDF-4BB1170CBAF2}" srcId="{79501198-F496-498F-B066-CED9BBBD48A7}" destId="{FA82A885-00B2-4866-B469-808FA2D60A2D}" srcOrd="5" destOrd="0" parTransId="{D9B1A451-89D4-461A-9A35-BCB121195E14}" sibTransId="{E847A1D9-D0C7-4186-99D6-8FD1F7D715F2}"/>
    <dgm:cxn modelId="{20BD1B4B-43B0-45E0-AA7F-6914203D1F8D}" srcId="{D218AF69-D820-4FD9-BFD8-FFD361025530}" destId="{6C6EED52-AC57-4EE6-AC7D-4DEBA4B42135}" srcOrd="1" destOrd="0" parTransId="{848F6C42-F4D7-480D-B690-1E53E6880D74}" sibTransId="{41EFD7C5-22DA-4825-846F-3408B7D11393}"/>
    <dgm:cxn modelId="{6718D64C-34E7-41FF-8915-1AE7A1AE06A3}" type="presOf" srcId="{E605125B-FE3C-4D9F-A381-DF79D0D407FC}" destId="{287ABAC8-84B0-4BCE-9967-3E28FCA979E9}" srcOrd="0" destOrd="0" presId="urn:microsoft.com/office/officeart/2018/2/layout/IconLabelDescriptionList"/>
    <dgm:cxn modelId="{6AECCF72-9A41-477A-AAC4-CBEC5D12AF56}" srcId="{6C6EED52-AC57-4EE6-AC7D-4DEBA4B42135}" destId="{332E06F1-8008-486E-B974-FFFCE5E30124}" srcOrd="2" destOrd="0" parTransId="{5915AD2F-6FC3-47B8-95B6-75DC505DD599}" sibTransId="{9F37B636-8291-4335-89C7-C152581EC37C}"/>
    <dgm:cxn modelId="{C97EA873-1FEA-46C6-B399-9A15160EFD21}" srcId="{79501198-F496-498F-B066-CED9BBBD48A7}" destId="{229CBE6A-909F-42C4-A742-84DA7B1370D8}" srcOrd="3" destOrd="0" parTransId="{17AF0EB3-1FEB-450E-9E35-F0DA1A1132B8}" sibTransId="{2CC4DF57-7936-4425-A496-F58A568D7A01}"/>
    <dgm:cxn modelId="{DFE2AA73-F784-4556-A54F-B56BF67E97B1}" type="presOf" srcId="{93E595C1-8C72-45D3-B900-512CCDE46FE0}" destId="{4E716199-0F39-4401-ABB8-6F6C9DECFDCB}" srcOrd="0" destOrd="2" presId="urn:microsoft.com/office/officeart/2018/2/layout/IconLabelDescriptionList"/>
    <dgm:cxn modelId="{871D1C54-EF4F-4742-B92B-D59BB937F9A0}" srcId="{DFA7EA7F-B8DC-4D1B-8B9A-3E7DC3DB4A69}" destId="{181A7FF0-9C00-44B8-B677-6994813AB200}" srcOrd="3" destOrd="0" parTransId="{8C3200E2-F73E-4772-B33D-722E81E6FDC9}" sibTransId="{2BA2A3B1-A0FB-403B-8824-5965A6B9AEDA}"/>
    <dgm:cxn modelId="{15626977-EACA-402F-9617-88A43F4A19A4}" type="presOf" srcId="{181A7FF0-9C00-44B8-B677-6994813AB200}" destId="{4E716199-0F39-4401-ABB8-6F6C9DECFDCB}" srcOrd="0" destOrd="3" presId="urn:microsoft.com/office/officeart/2018/2/layout/IconLabelDescriptionList"/>
    <dgm:cxn modelId="{4A4CBD83-0103-4C7C-B16E-6B9B3CC81656}" srcId="{6F13BC6E-9176-418B-BD33-C95D8872DD6C}" destId="{18536600-F6B1-4A3E-A58D-35E3ED27D2F3}" srcOrd="0" destOrd="0" parTransId="{E4F0ECD6-BD65-4842-BF6F-E69FE058511D}" sibTransId="{339CC077-D9DC-4D5D-88BE-345989ACE857}"/>
    <dgm:cxn modelId="{C50E1685-22FD-493C-825F-516D01A26278}" type="presOf" srcId="{07BA7F3A-9949-40E1-892E-9FD4758CA65E}" destId="{49272926-D674-4708-A1B0-89A059BF3C19}" srcOrd="0" destOrd="1" presId="urn:microsoft.com/office/officeart/2018/2/layout/IconLabelDescriptionList"/>
    <dgm:cxn modelId="{545E8985-016F-4F01-B97A-2F07A1245C35}" type="presOf" srcId="{222CED2A-8BD5-4FA1-8D74-CFC99DE40B76}" destId="{0065526C-F726-4BD0-AA51-F8DE40506C83}" srcOrd="0" destOrd="2" presId="urn:microsoft.com/office/officeart/2018/2/layout/IconLabelDescriptionList"/>
    <dgm:cxn modelId="{D4A89C8B-1636-47CB-A9D9-AE6881E920EF}" srcId="{6C6EED52-AC57-4EE6-AC7D-4DEBA4B42135}" destId="{FD2A21D5-19ED-425D-AA7B-A7FBF64DC4B3}" srcOrd="0" destOrd="0" parTransId="{796751A7-8E23-4F8D-9597-53A06C910234}" sibTransId="{5F4A6A2C-5C17-413D-9B6F-C233CB31F9DD}"/>
    <dgm:cxn modelId="{F2488793-2D02-4054-AF7E-359A86C02286}" type="presOf" srcId="{DFA7EA7F-B8DC-4D1B-8B9A-3E7DC3DB4A69}" destId="{49F5F093-1744-46DE-85DF-3430B4644D2B}" srcOrd="0" destOrd="0" presId="urn:microsoft.com/office/officeart/2018/2/layout/IconLabelDescriptionList"/>
    <dgm:cxn modelId="{17DD7E98-AA49-4385-BC1B-3B97CE24AC3F}" srcId="{79501198-F496-498F-B066-CED9BBBD48A7}" destId="{D468BCF4-3CA5-4461-BA30-4631C41C48AD}" srcOrd="1" destOrd="0" parTransId="{D618915F-C276-4021-96C0-81855B75F1DA}" sibTransId="{655E2A4E-610D-4087-9EBE-0600F8BA8513}"/>
    <dgm:cxn modelId="{1AFB809D-D16C-4219-93C9-21F749BC3BA1}" srcId="{D218AF69-D820-4FD9-BFD8-FFD361025530}" destId="{79501198-F496-498F-B066-CED9BBBD48A7}" srcOrd="0" destOrd="0" parTransId="{B80DE713-A735-4A54-9171-A96241FD57EE}" sibTransId="{2A74480E-22C8-4E34-8929-226678F0E227}"/>
    <dgm:cxn modelId="{7E18659E-69E3-4A76-B12F-E0857A000FFE}" type="presOf" srcId="{229CBE6A-909F-42C4-A742-84DA7B1370D8}" destId="{287ABAC8-84B0-4BCE-9967-3E28FCA979E9}" srcOrd="0" destOrd="3" presId="urn:microsoft.com/office/officeart/2018/2/layout/IconLabelDescriptionList"/>
    <dgm:cxn modelId="{6B2CD39E-EB9B-4BBF-9699-563DF6E74CCF}" type="presOf" srcId="{81EB4059-874C-4EC1-A8A1-05E750525BAE}" destId="{0065526C-F726-4BD0-AA51-F8DE40506C83}" srcOrd="0" destOrd="4" presId="urn:microsoft.com/office/officeart/2018/2/layout/IconLabelDescriptionList"/>
    <dgm:cxn modelId="{A59262A9-ADF6-4EA2-A03D-0B8F41326EBA}" srcId="{D218AF69-D820-4FD9-BFD8-FFD361025530}" destId="{1CAD791B-723E-40C0-9542-37C5A8E0ADD1}" srcOrd="3" destOrd="0" parTransId="{D090B39D-714D-45FA-9D70-1053E30C224B}" sibTransId="{7E9D03EA-6FEB-466D-8AF5-B5A1EA96DFEC}"/>
    <dgm:cxn modelId="{0EBB6EAE-7C42-43AB-8E01-45AAD71E7CB7}" srcId="{DFA7EA7F-B8DC-4D1B-8B9A-3E7DC3DB4A69}" destId="{14A3F7E2-0862-4338-9537-95DA60C88B59}" srcOrd="0" destOrd="0" parTransId="{86A8BA68-5269-4237-8949-38B3A5322D21}" sibTransId="{31DDAA1F-678E-4B0E-835A-A88694C1C805}"/>
    <dgm:cxn modelId="{56D6A6B2-A9E4-4427-8A12-7435A7FA2C1F}" type="presOf" srcId="{14A3F7E2-0862-4338-9537-95DA60C88B59}" destId="{4E716199-0F39-4401-ABB8-6F6C9DECFDCB}" srcOrd="0" destOrd="0" presId="urn:microsoft.com/office/officeart/2018/2/layout/IconLabelDescriptionList"/>
    <dgm:cxn modelId="{C5BDCAB5-408F-4443-A794-447DAB9D19C6}" type="presOf" srcId="{FA82A885-00B2-4866-B469-808FA2D60A2D}" destId="{287ABAC8-84B0-4BCE-9967-3E28FCA979E9}" srcOrd="0" destOrd="5" presId="urn:microsoft.com/office/officeart/2018/2/layout/IconLabelDescriptionList"/>
    <dgm:cxn modelId="{48A708C0-84EE-45A1-9C37-9F1F2D68F4AA}" type="presOf" srcId="{18536600-F6B1-4A3E-A58D-35E3ED27D2F3}" destId="{0065526C-F726-4BD0-AA51-F8DE40506C83}" srcOrd="0" destOrd="0" presId="urn:microsoft.com/office/officeart/2018/2/layout/IconLabelDescriptionList"/>
    <dgm:cxn modelId="{83F75CC4-7056-4F4F-8AAE-F95A9D480CED}" srcId="{DFA7EA7F-B8DC-4D1B-8B9A-3E7DC3DB4A69}" destId="{E10FD858-304F-4B83-ABF1-AB6B78016015}" srcOrd="1" destOrd="0" parTransId="{F5DDD5EA-8346-4E30-9370-44C4CA2B39F9}" sibTransId="{C55A7536-7480-4B12-9D1F-ABBE35BFA550}"/>
    <dgm:cxn modelId="{E87F05C6-383D-4EC5-80DA-4AC7D7E08E23}" type="presOf" srcId="{BE9E0B0B-F773-4C89-9E54-14D64745EC70}" destId="{287ABAC8-84B0-4BCE-9967-3E28FCA979E9}" srcOrd="0" destOrd="6" presId="urn:microsoft.com/office/officeart/2018/2/layout/IconLabelDescriptionList"/>
    <dgm:cxn modelId="{BDDEA0C7-1FE3-48AC-8823-791CF161CF42}" type="presOf" srcId="{FD2A21D5-19ED-425D-AA7B-A7FBF64DC4B3}" destId="{24BE312A-AA2C-4D40-B429-7D993DFC9C83}" srcOrd="0" destOrd="0" presId="urn:microsoft.com/office/officeart/2018/2/layout/IconLabelDescriptionList"/>
    <dgm:cxn modelId="{2E2BA4D6-8528-493D-9B05-9B2442BD4FF5}" srcId="{6F13BC6E-9176-418B-BD33-C95D8872DD6C}" destId="{81EB4059-874C-4EC1-A8A1-05E750525BAE}" srcOrd="4" destOrd="0" parTransId="{2D269840-F6A9-46DC-A8E3-D78271A8CD0A}" sibTransId="{87B4251A-DEBC-43AA-9580-1A40F0009DEB}"/>
    <dgm:cxn modelId="{CC31EAD9-536B-4233-8CE0-DF888CCAC2E3}" type="presOf" srcId="{6F13BC6E-9176-418B-BD33-C95D8872DD6C}" destId="{92A702D3-0DBE-454D-9F08-D988B7F8FFEA}" srcOrd="0" destOrd="0" presId="urn:microsoft.com/office/officeart/2018/2/layout/IconLabelDescriptionList"/>
    <dgm:cxn modelId="{A98F20DA-8A3D-459F-B02F-0782E17AB3B2}" type="presOf" srcId="{D218AF69-D820-4FD9-BFD8-FFD361025530}" destId="{387CD95A-A4B9-4661-9D46-C19F48ED33C8}" srcOrd="0" destOrd="0" presId="urn:microsoft.com/office/officeart/2018/2/layout/IconLabelDescriptionList"/>
    <dgm:cxn modelId="{0DAFDADF-3770-41B1-8D98-C94E8F502899}" srcId="{6F13BC6E-9176-418B-BD33-C95D8872DD6C}" destId="{F3BDAADE-EEBE-46FF-8D86-C97994465C93}" srcOrd="1" destOrd="0" parTransId="{F8DDEBBB-2464-4066-8EC6-4ED54418506A}" sibTransId="{AA167D6E-B932-4D3B-8422-3209F84036E9}"/>
    <dgm:cxn modelId="{9F81F7E1-034C-495F-A6D4-15D311F8E382}" srcId="{79501198-F496-498F-B066-CED9BBBD48A7}" destId="{8DCF3100-323A-40BB-AA5F-CF3B96340B8D}" srcOrd="4" destOrd="0" parTransId="{8611B2BA-D578-4D43-9A49-FAC6C5278EE6}" sibTransId="{B6BB0666-2817-47D2-9E02-CB8AAD4E7D2D}"/>
    <dgm:cxn modelId="{A28A0DE2-2B53-46F8-B8E7-C7DB1B57EC89}" type="presOf" srcId="{CC3655A2-5236-44B2-8111-52D99C18198A}" destId="{49272926-D674-4708-A1B0-89A059BF3C19}" srcOrd="0" destOrd="0" presId="urn:microsoft.com/office/officeart/2018/2/layout/IconLabelDescriptionList"/>
    <dgm:cxn modelId="{4EFBBDE3-0EEF-4BC3-B53C-1B35DC57FEEA}" srcId="{1CAD791B-723E-40C0-9542-37C5A8E0ADD1}" destId="{CC3655A2-5236-44B2-8111-52D99C18198A}" srcOrd="0" destOrd="0" parTransId="{DD0443E5-4828-4046-B8B4-28213A8CACFE}" sibTransId="{A1D386DA-15E7-4436-A6BA-BD8676522B42}"/>
    <dgm:cxn modelId="{769F59E5-3EB6-4C6E-90DD-33F6EAA2835D}" srcId="{DFA7EA7F-B8DC-4D1B-8B9A-3E7DC3DB4A69}" destId="{93E595C1-8C72-45D3-B900-512CCDE46FE0}" srcOrd="2" destOrd="0" parTransId="{51F1EA48-CD95-47BD-99E3-ADD0F1F7BEB4}" sibTransId="{1AB3D57C-9899-41FB-AA0A-30A587E3731C}"/>
    <dgm:cxn modelId="{DBD09CF9-8F8F-4F0B-8E91-300F1D7737BC}" type="presOf" srcId="{1CAD791B-723E-40C0-9542-37C5A8E0ADD1}" destId="{E517EED5-4A57-4E07-9FEF-9D9D63184990}" srcOrd="0" destOrd="0" presId="urn:microsoft.com/office/officeart/2018/2/layout/IconLabelDescriptionList"/>
    <dgm:cxn modelId="{8817E6FB-9CA0-4A1E-A921-6724548DD8FA}" type="presOf" srcId="{F3BDAADE-EEBE-46FF-8D86-C97994465C93}" destId="{0065526C-F726-4BD0-AA51-F8DE40506C83}" srcOrd="0" destOrd="1" presId="urn:microsoft.com/office/officeart/2018/2/layout/IconLabelDescriptionList"/>
    <dgm:cxn modelId="{709571FC-0C85-4EAF-B4BA-DD14DA5FDA7B}" type="presOf" srcId="{332E06F1-8008-486E-B974-FFFCE5E30124}" destId="{24BE312A-AA2C-4D40-B429-7D993DFC9C83}" srcOrd="0" destOrd="2" presId="urn:microsoft.com/office/officeart/2018/2/layout/IconLabelDescriptionList"/>
    <dgm:cxn modelId="{058981FD-C513-4DF0-9F0C-14D2835C3796}" type="presOf" srcId="{E10FD858-304F-4B83-ABF1-AB6B78016015}" destId="{4E716199-0F39-4401-ABB8-6F6C9DECFDCB}" srcOrd="0" destOrd="1" presId="urn:microsoft.com/office/officeart/2018/2/layout/IconLabelDescriptionList"/>
    <dgm:cxn modelId="{A45BBFF4-50C2-4770-88E6-C63996A2E904}" type="presParOf" srcId="{387CD95A-A4B9-4661-9D46-C19F48ED33C8}" destId="{560A9E45-2D78-4549-9F16-6A4287BA3B60}" srcOrd="0" destOrd="0" presId="urn:microsoft.com/office/officeart/2018/2/layout/IconLabelDescriptionList"/>
    <dgm:cxn modelId="{5449BD07-6D26-4CC5-8E02-57FD9664CDDD}" type="presParOf" srcId="{560A9E45-2D78-4549-9F16-6A4287BA3B60}" destId="{49F7376D-2E62-444E-A499-54B3A6AC6A2F}" srcOrd="0" destOrd="0" presId="urn:microsoft.com/office/officeart/2018/2/layout/IconLabelDescriptionList"/>
    <dgm:cxn modelId="{92E166CC-0B2F-4610-A7D3-8758A7AB85D9}" type="presParOf" srcId="{560A9E45-2D78-4549-9F16-6A4287BA3B60}" destId="{0D44802C-32F8-4606-85E3-7C9FBD06D841}" srcOrd="1" destOrd="0" presId="urn:microsoft.com/office/officeart/2018/2/layout/IconLabelDescriptionList"/>
    <dgm:cxn modelId="{D0068CC5-BE8E-4515-AFFC-39DF762A5FB6}" type="presParOf" srcId="{560A9E45-2D78-4549-9F16-6A4287BA3B60}" destId="{F6460FB7-B490-4D37-960F-BC46AF88AB5E}" srcOrd="2" destOrd="0" presId="urn:microsoft.com/office/officeart/2018/2/layout/IconLabelDescriptionList"/>
    <dgm:cxn modelId="{0FA9AE7A-3C24-4656-A4E3-8AB14330F3FD}" type="presParOf" srcId="{560A9E45-2D78-4549-9F16-6A4287BA3B60}" destId="{24E95604-AFAC-470F-8B9F-FA9D4900C45A}" srcOrd="3" destOrd="0" presId="urn:microsoft.com/office/officeart/2018/2/layout/IconLabelDescriptionList"/>
    <dgm:cxn modelId="{448D4B34-E943-4C1F-BB7E-80815E6449F8}" type="presParOf" srcId="{560A9E45-2D78-4549-9F16-6A4287BA3B60}" destId="{287ABAC8-84B0-4BCE-9967-3E28FCA979E9}" srcOrd="4" destOrd="0" presId="urn:microsoft.com/office/officeart/2018/2/layout/IconLabelDescriptionList"/>
    <dgm:cxn modelId="{89392967-BBAD-4A3A-8292-D6442C3C0375}" type="presParOf" srcId="{387CD95A-A4B9-4661-9D46-C19F48ED33C8}" destId="{CBC1C6CC-89AF-4A78-A072-EE24D820BA03}" srcOrd="1" destOrd="0" presId="urn:microsoft.com/office/officeart/2018/2/layout/IconLabelDescriptionList"/>
    <dgm:cxn modelId="{FBC73957-2908-4D35-958A-82ADD67F9B3E}" type="presParOf" srcId="{387CD95A-A4B9-4661-9D46-C19F48ED33C8}" destId="{E896B8DA-73D6-4B39-8E68-51B8008053F4}" srcOrd="2" destOrd="0" presId="urn:microsoft.com/office/officeart/2018/2/layout/IconLabelDescriptionList"/>
    <dgm:cxn modelId="{43D0B625-A718-4C76-AF0B-47F427D4A6A9}" type="presParOf" srcId="{E896B8DA-73D6-4B39-8E68-51B8008053F4}" destId="{6177D97D-59A0-4F71-9E19-74D20DB21D64}" srcOrd="0" destOrd="0" presId="urn:microsoft.com/office/officeart/2018/2/layout/IconLabelDescriptionList"/>
    <dgm:cxn modelId="{AF9DCB76-AE3F-46BF-8B39-678CAAAE2E55}" type="presParOf" srcId="{E896B8DA-73D6-4B39-8E68-51B8008053F4}" destId="{FDC283D7-0FE4-46C1-AD49-771F2FDB09EE}" srcOrd="1" destOrd="0" presId="urn:microsoft.com/office/officeart/2018/2/layout/IconLabelDescriptionList"/>
    <dgm:cxn modelId="{709CA703-E1A7-452B-A26E-D7897E2378D8}" type="presParOf" srcId="{E896B8DA-73D6-4B39-8E68-51B8008053F4}" destId="{F54C4225-503E-4BC5-82EE-63AF1FB46DDF}" srcOrd="2" destOrd="0" presId="urn:microsoft.com/office/officeart/2018/2/layout/IconLabelDescriptionList"/>
    <dgm:cxn modelId="{EC3C0540-E49B-4DFA-B92D-2D93DE013F90}" type="presParOf" srcId="{E896B8DA-73D6-4B39-8E68-51B8008053F4}" destId="{B3194A02-4559-4DE9-B096-5F165F436501}" srcOrd="3" destOrd="0" presId="urn:microsoft.com/office/officeart/2018/2/layout/IconLabelDescriptionList"/>
    <dgm:cxn modelId="{4A000A8C-6343-4979-9BDE-4268B56DC5D4}" type="presParOf" srcId="{E896B8DA-73D6-4B39-8E68-51B8008053F4}" destId="{24BE312A-AA2C-4D40-B429-7D993DFC9C83}" srcOrd="4" destOrd="0" presId="urn:microsoft.com/office/officeart/2018/2/layout/IconLabelDescriptionList"/>
    <dgm:cxn modelId="{52FA3663-D6A8-411F-8F49-7A8631FAD6A9}" type="presParOf" srcId="{387CD95A-A4B9-4661-9D46-C19F48ED33C8}" destId="{07CB0A83-6BBE-4197-A458-A5213C5198EF}" srcOrd="3" destOrd="0" presId="urn:microsoft.com/office/officeart/2018/2/layout/IconLabelDescriptionList"/>
    <dgm:cxn modelId="{BEF22228-B676-4DF2-B0C7-3BA68282F45D}" type="presParOf" srcId="{387CD95A-A4B9-4661-9D46-C19F48ED33C8}" destId="{2A2F06E7-05C2-4212-BCF8-AB6F09F3940F}" srcOrd="4" destOrd="0" presId="urn:microsoft.com/office/officeart/2018/2/layout/IconLabelDescriptionList"/>
    <dgm:cxn modelId="{7BA2396A-9109-46D4-B18E-B7562C31950F}" type="presParOf" srcId="{2A2F06E7-05C2-4212-BCF8-AB6F09F3940F}" destId="{059892B1-3822-47DF-B0E7-107705930577}" srcOrd="0" destOrd="0" presId="urn:microsoft.com/office/officeart/2018/2/layout/IconLabelDescriptionList"/>
    <dgm:cxn modelId="{09A4DE29-7A40-41AB-923D-ACFF6EB19C33}" type="presParOf" srcId="{2A2F06E7-05C2-4212-BCF8-AB6F09F3940F}" destId="{68802BE0-3A1E-4365-B890-5CD8654852C0}" srcOrd="1" destOrd="0" presId="urn:microsoft.com/office/officeart/2018/2/layout/IconLabelDescriptionList"/>
    <dgm:cxn modelId="{CFA7CF43-F196-4991-AAFE-DEBD91F6BD05}" type="presParOf" srcId="{2A2F06E7-05C2-4212-BCF8-AB6F09F3940F}" destId="{49F5F093-1744-46DE-85DF-3430B4644D2B}" srcOrd="2" destOrd="0" presId="urn:microsoft.com/office/officeart/2018/2/layout/IconLabelDescriptionList"/>
    <dgm:cxn modelId="{751920F3-E2D4-4D1E-BA38-0D29B6DC6DA4}" type="presParOf" srcId="{2A2F06E7-05C2-4212-BCF8-AB6F09F3940F}" destId="{FED876A0-81CB-4199-BC5B-901627801A1C}" srcOrd="3" destOrd="0" presId="urn:microsoft.com/office/officeart/2018/2/layout/IconLabelDescriptionList"/>
    <dgm:cxn modelId="{9CFBE130-CD87-4C30-98F4-1F13CF1C5B72}" type="presParOf" srcId="{2A2F06E7-05C2-4212-BCF8-AB6F09F3940F}" destId="{4E716199-0F39-4401-ABB8-6F6C9DECFDCB}" srcOrd="4" destOrd="0" presId="urn:microsoft.com/office/officeart/2018/2/layout/IconLabelDescriptionList"/>
    <dgm:cxn modelId="{DC6869AF-B294-42DE-B00C-2EAFC05F2FAF}" type="presParOf" srcId="{387CD95A-A4B9-4661-9D46-C19F48ED33C8}" destId="{724D5577-11F0-4051-9FE6-5D532290DA6C}" srcOrd="5" destOrd="0" presId="urn:microsoft.com/office/officeart/2018/2/layout/IconLabelDescriptionList"/>
    <dgm:cxn modelId="{57C1876A-96F6-457E-93B0-D4873683B223}" type="presParOf" srcId="{387CD95A-A4B9-4661-9D46-C19F48ED33C8}" destId="{B45A514D-B8F5-4FF6-BD5D-E1426BE7DE2E}" srcOrd="6" destOrd="0" presId="urn:microsoft.com/office/officeart/2018/2/layout/IconLabelDescriptionList"/>
    <dgm:cxn modelId="{525B0E92-89DE-4626-8C95-460B187D192E}" type="presParOf" srcId="{B45A514D-B8F5-4FF6-BD5D-E1426BE7DE2E}" destId="{8AAB67F3-BA60-4342-90D5-039ECD32ECA1}" srcOrd="0" destOrd="0" presId="urn:microsoft.com/office/officeart/2018/2/layout/IconLabelDescriptionList"/>
    <dgm:cxn modelId="{A97EDC58-CCDE-41C8-8989-0BDB1351C44E}" type="presParOf" srcId="{B45A514D-B8F5-4FF6-BD5D-E1426BE7DE2E}" destId="{31BD54CA-F45E-4102-AAD7-4AFF6802C566}" srcOrd="1" destOrd="0" presId="urn:microsoft.com/office/officeart/2018/2/layout/IconLabelDescriptionList"/>
    <dgm:cxn modelId="{78EF9DE6-9FF8-49BA-829F-09040FB115B3}" type="presParOf" srcId="{B45A514D-B8F5-4FF6-BD5D-E1426BE7DE2E}" destId="{E517EED5-4A57-4E07-9FEF-9D9D63184990}" srcOrd="2" destOrd="0" presId="urn:microsoft.com/office/officeart/2018/2/layout/IconLabelDescriptionList"/>
    <dgm:cxn modelId="{D2F84A4E-12D7-4E29-B4C1-5D7C292D9BCD}" type="presParOf" srcId="{B45A514D-B8F5-4FF6-BD5D-E1426BE7DE2E}" destId="{7F7ED840-E818-48EB-8E31-CA937CE0C386}" srcOrd="3" destOrd="0" presId="urn:microsoft.com/office/officeart/2018/2/layout/IconLabelDescriptionList"/>
    <dgm:cxn modelId="{D2E03848-FEB8-43F8-974C-ABFF66E8B853}" type="presParOf" srcId="{B45A514D-B8F5-4FF6-BD5D-E1426BE7DE2E}" destId="{49272926-D674-4708-A1B0-89A059BF3C19}" srcOrd="4" destOrd="0" presId="urn:microsoft.com/office/officeart/2018/2/layout/IconLabelDescriptionList"/>
    <dgm:cxn modelId="{8FA4A9B4-BC37-4EB4-BA44-876ED44E11FD}" type="presParOf" srcId="{387CD95A-A4B9-4661-9D46-C19F48ED33C8}" destId="{6F7757C4-88DE-4DFE-A64D-882B640E1CEE}" srcOrd="7" destOrd="0" presId="urn:microsoft.com/office/officeart/2018/2/layout/IconLabelDescriptionList"/>
    <dgm:cxn modelId="{EA72D0B2-47DE-41F5-AF23-D91CEBE2C53B}" type="presParOf" srcId="{387CD95A-A4B9-4661-9D46-C19F48ED33C8}" destId="{65BCC73B-83F9-481E-B210-E38A41579943}" srcOrd="8" destOrd="0" presId="urn:microsoft.com/office/officeart/2018/2/layout/IconLabelDescriptionList"/>
    <dgm:cxn modelId="{BDBF3438-A4EB-47D7-92CD-7DF846F40C3A}" type="presParOf" srcId="{65BCC73B-83F9-481E-B210-E38A41579943}" destId="{22AC9E4C-258D-4967-9532-B8FB239C6036}" srcOrd="0" destOrd="0" presId="urn:microsoft.com/office/officeart/2018/2/layout/IconLabelDescriptionList"/>
    <dgm:cxn modelId="{C816630B-2C3D-4DF0-9DF0-65FA1225259B}" type="presParOf" srcId="{65BCC73B-83F9-481E-B210-E38A41579943}" destId="{C031796F-84D6-407B-AFA8-2787603530BB}" srcOrd="1" destOrd="0" presId="urn:microsoft.com/office/officeart/2018/2/layout/IconLabelDescriptionList"/>
    <dgm:cxn modelId="{A52EBDD2-47D6-45E2-A161-E9178C52FE86}" type="presParOf" srcId="{65BCC73B-83F9-481E-B210-E38A41579943}" destId="{92A702D3-0DBE-454D-9F08-D988B7F8FFEA}" srcOrd="2" destOrd="0" presId="urn:microsoft.com/office/officeart/2018/2/layout/IconLabelDescriptionList"/>
    <dgm:cxn modelId="{7ADF9B05-5728-42D0-8133-776F0914AFD2}" type="presParOf" srcId="{65BCC73B-83F9-481E-B210-E38A41579943}" destId="{E329EB37-6059-49C2-8A94-42797454C19B}" srcOrd="3" destOrd="0" presId="urn:microsoft.com/office/officeart/2018/2/layout/IconLabelDescriptionList"/>
    <dgm:cxn modelId="{D412AEED-2E59-4D6C-BCAE-A5F7802AA002}" type="presParOf" srcId="{65BCC73B-83F9-481E-B210-E38A41579943}" destId="{0065526C-F726-4BD0-AA51-F8DE40506C83}" srcOrd="4" destOrd="0" presId="urn:microsoft.com/office/officeart/2018/2/layout/IconLabelDescri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88E1F3-FF05-45D4-9E84-04332781323E}"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B089067C-A7FA-4103-BB1A-EA08E8C78C33}">
      <dgm:prSet/>
      <dgm:spPr>
        <a:solidFill>
          <a:schemeClr val="accent2">
            <a:lumMod val="60000"/>
            <a:lumOff val="40000"/>
          </a:schemeClr>
        </a:solidFill>
      </dgm:spPr>
      <dgm:t>
        <a:bodyPr/>
        <a:lstStyle/>
        <a:p>
          <a:r>
            <a:rPr lang="en-GB" dirty="0"/>
            <a:t>‘No-work’ place-value additions and subtractions, e.g. 4216 + 322 and 5732 – 701</a:t>
          </a:r>
          <a:endParaRPr lang="en-US" dirty="0"/>
        </a:p>
      </dgm:t>
    </dgm:pt>
    <dgm:pt modelId="{F39D0AAE-FB75-481E-9117-BD8D913379A3}" type="parTrans" cxnId="{F8FDE27C-8238-4D02-A8E1-4933067DCD20}">
      <dgm:prSet/>
      <dgm:spPr/>
      <dgm:t>
        <a:bodyPr/>
        <a:lstStyle/>
        <a:p>
          <a:endParaRPr lang="en-US"/>
        </a:p>
      </dgm:t>
    </dgm:pt>
    <dgm:pt modelId="{2A674A67-42AF-4F57-969B-503EB1C98761}" type="sibTrans" cxnId="{F8FDE27C-8238-4D02-A8E1-4933067DCD20}">
      <dgm:prSet/>
      <dgm:spPr/>
      <dgm:t>
        <a:bodyPr/>
        <a:lstStyle/>
        <a:p>
          <a:endParaRPr lang="en-US"/>
        </a:p>
      </dgm:t>
    </dgm:pt>
    <dgm:pt modelId="{510E575E-2EB9-420D-80DD-CDE6AF44AA9D}">
      <dgm:prSet/>
      <dgm:spPr>
        <a:solidFill>
          <a:schemeClr val="accent3">
            <a:lumMod val="60000"/>
            <a:lumOff val="40000"/>
          </a:schemeClr>
        </a:solidFill>
      </dgm:spPr>
      <dgm:t>
        <a:bodyPr/>
        <a:lstStyle/>
        <a:p>
          <a:r>
            <a:rPr lang="en-GB" dirty="0"/>
            <a:t>Counting on to add, e.g. 385 + 43 .</a:t>
          </a:r>
          <a:endParaRPr lang="en-US" dirty="0"/>
        </a:p>
      </dgm:t>
    </dgm:pt>
    <dgm:pt modelId="{00154085-F6A7-437C-9F44-C3323CFE6E54}" type="parTrans" cxnId="{14DF6298-FA1B-4C1B-A711-C2D20B0CB3E7}">
      <dgm:prSet/>
      <dgm:spPr/>
      <dgm:t>
        <a:bodyPr/>
        <a:lstStyle/>
        <a:p>
          <a:endParaRPr lang="en-US"/>
        </a:p>
      </dgm:t>
    </dgm:pt>
    <dgm:pt modelId="{966C561D-F0E2-4A9C-8172-24E8FB879CE6}" type="sibTrans" cxnId="{14DF6298-FA1B-4C1B-A711-C2D20B0CB3E7}">
      <dgm:prSet/>
      <dgm:spPr/>
      <dgm:t>
        <a:bodyPr/>
        <a:lstStyle/>
        <a:p>
          <a:endParaRPr lang="en-US"/>
        </a:p>
      </dgm:t>
    </dgm:pt>
    <dgm:pt modelId="{C33BC01C-3194-4114-9365-A9115A09E073}">
      <dgm:prSet/>
      <dgm:spPr/>
      <dgm:t>
        <a:bodyPr/>
        <a:lstStyle/>
        <a:p>
          <a:r>
            <a:rPr lang="en-GB"/>
            <a:t>Counting up to subtract (Frog), e.g. 125 – 87.</a:t>
          </a:r>
          <a:endParaRPr lang="en-US"/>
        </a:p>
      </dgm:t>
    </dgm:pt>
    <dgm:pt modelId="{8686BEA2-E3BB-400F-AE16-49A822A9DB14}" type="parTrans" cxnId="{2596AC1F-1252-4E34-B832-0B20A87C5C3D}">
      <dgm:prSet/>
      <dgm:spPr/>
      <dgm:t>
        <a:bodyPr/>
        <a:lstStyle/>
        <a:p>
          <a:endParaRPr lang="en-US"/>
        </a:p>
      </dgm:t>
    </dgm:pt>
    <dgm:pt modelId="{48BE58D9-7CB2-41FA-9B71-51EA6E0C9EBA}" type="sibTrans" cxnId="{2596AC1F-1252-4E34-B832-0B20A87C5C3D}">
      <dgm:prSet/>
      <dgm:spPr/>
      <dgm:t>
        <a:bodyPr/>
        <a:lstStyle/>
        <a:p>
          <a:endParaRPr lang="en-US"/>
        </a:p>
      </dgm:t>
    </dgm:pt>
    <dgm:pt modelId="{F9A6EF3F-DF14-4C7D-98C7-DDD09AE84DB7}">
      <dgm:prSet/>
      <dgm:spPr/>
      <dgm:t>
        <a:bodyPr/>
        <a:lstStyle/>
        <a:p>
          <a:r>
            <a:rPr lang="en-GB"/>
            <a:t>Counting back to take away, e.g. 174 – 25.</a:t>
          </a:r>
          <a:endParaRPr lang="en-US"/>
        </a:p>
      </dgm:t>
    </dgm:pt>
    <dgm:pt modelId="{5E6A839B-0DAC-4A95-8659-D8E7D42CE638}" type="parTrans" cxnId="{512743B7-4510-4511-A40A-DE905E2E4CB4}">
      <dgm:prSet/>
      <dgm:spPr/>
      <dgm:t>
        <a:bodyPr/>
        <a:lstStyle/>
        <a:p>
          <a:endParaRPr lang="en-US"/>
        </a:p>
      </dgm:t>
    </dgm:pt>
    <dgm:pt modelId="{C204C333-BB6B-4A5C-8779-4DAD39BC7763}" type="sibTrans" cxnId="{512743B7-4510-4511-A40A-DE905E2E4CB4}">
      <dgm:prSet/>
      <dgm:spPr/>
      <dgm:t>
        <a:bodyPr/>
        <a:lstStyle/>
        <a:p>
          <a:endParaRPr lang="en-US"/>
        </a:p>
      </dgm:t>
    </dgm:pt>
    <dgm:pt modelId="{38A4C716-3757-4279-9E42-5F0467299B50}">
      <dgm:prSet/>
      <dgm:spPr/>
      <dgm:t>
        <a:bodyPr/>
        <a:lstStyle/>
        <a:p>
          <a:r>
            <a:rPr lang="en-GB"/>
            <a:t>Partitioning to add, e.g. 36 + 85.</a:t>
          </a:r>
          <a:endParaRPr lang="en-US"/>
        </a:p>
      </dgm:t>
    </dgm:pt>
    <dgm:pt modelId="{4395A1DC-557A-41EF-831C-F66BC8DEF6DB}" type="parTrans" cxnId="{3C593AC1-7D2A-4F20-A4B6-6CDC7D2DC6BA}">
      <dgm:prSet/>
      <dgm:spPr/>
      <dgm:t>
        <a:bodyPr/>
        <a:lstStyle/>
        <a:p>
          <a:endParaRPr lang="en-US"/>
        </a:p>
      </dgm:t>
    </dgm:pt>
    <dgm:pt modelId="{82BAA75A-E541-4995-951B-520B6110DC9F}" type="sibTrans" cxnId="{3C593AC1-7D2A-4F20-A4B6-6CDC7D2DC6BA}">
      <dgm:prSet/>
      <dgm:spPr/>
      <dgm:t>
        <a:bodyPr/>
        <a:lstStyle/>
        <a:p>
          <a:endParaRPr lang="en-US"/>
        </a:p>
      </dgm:t>
    </dgm:pt>
    <dgm:pt modelId="{B4077A5B-D876-4C11-8CC3-3A7A8854C20F}">
      <dgm:prSet/>
      <dgm:spPr>
        <a:solidFill>
          <a:schemeClr val="accent2">
            <a:lumMod val="60000"/>
            <a:lumOff val="40000"/>
          </a:schemeClr>
        </a:solidFill>
      </dgm:spPr>
      <dgm:t>
        <a:bodyPr/>
        <a:lstStyle/>
        <a:p>
          <a:r>
            <a:rPr lang="en-GB"/>
            <a:t>Partitioning to take away, e.g. 89 – 45.</a:t>
          </a:r>
          <a:endParaRPr lang="en-US"/>
        </a:p>
      </dgm:t>
    </dgm:pt>
    <dgm:pt modelId="{CE3A100E-7C86-4E6A-915D-E3E071B406EE}" type="parTrans" cxnId="{41911538-79F7-4DB4-85D3-2BA57F02CA87}">
      <dgm:prSet/>
      <dgm:spPr/>
      <dgm:t>
        <a:bodyPr/>
        <a:lstStyle/>
        <a:p>
          <a:endParaRPr lang="en-US"/>
        </a:p>
      </dgm:t>
    </dgm:pt>
    <dgm:pt modelId="{F277534C-3094-46DF-9F3E-833F536FB4D0}" type="sibTrans" cxnId="{41911538-79F7-4DB4-85D3-2BA57F02CA87}">
      <dgm:prSet/>
      <dgm:spPr/>
      <dgm:t>
        <a:bodyPr/>
        <a:lstStyle/>
        <a:p>
          <a:endParaRPr lang="en-US"/>
        </a:p>
      </dgm:t>
    </dgm:pt>
    <dgm:pt modelId="{EF33900E-7FA6-4748-BD76-F129B3DC1C15}">
      <dgm:prSet/>
      <dgm:spPr>
        <a:solidFill>
          <a:schemeClr val="accent3">
            <a:lumMod val="60000"/>
            <a:lumOff val="40000"/>
          </a:schemeClr>
        </a:solidFill>
      </dgm:spPr>
      <dgm:t>
        <a:bodyPr/>
        <a:lstStyle/>
        <a:p>
          <a:r>
            <a:rPr lang="en-GB"/>
            <a:t>Using number facts (bonds, doubles, near-multiples of 10 and adjust) to add and subtract, e.g. 174 + 6, 286 – 8, 154 + 39.</a:t>
          </a:r>
          <a:endParaRPr lang="en-US"/>
        </a:p>
      </dgm:t>
    </dgm:pt>
    <dgm:pt modelId="{D7364C10-8495-4B91-9EB7-25183CEEE50A}" type="parTrans" cxnId="{75C953DD-F6FD-4764-BE2C-16D6345FE315}">
      <dgm:prSet/>
      <dgm:spPr/>
      <dgm:t>
        <a:bodyPr/>
        <a:lstStyle/>
        <a:p>
          <a:endParaRPr lang="en-US"/>
        </a:p>
      </dgm:t>
    </dgm:pt>
    <dgm:pt modelId="{CDCBFF12-18D3-49BE-93E4-52BDFF28A08E}" type="sibTrans" cxnId="{75C953DD-F6FD-4764-BE2C-16D6345FE315}">
      <dgm:prSet/>
      <dgm:spPr/>
      <dgm:t>
        <a:bodyPr/>
        <a:lstStyle/>
        <a:p>
          <a:endParaRPr lang="en-US"/>
        </a:p>
      </dgm:t>
    </dgm:pt>
    <dgm:pt modelId="{DBEA018A-BBE9-4BC1-9C66-3B1620AD3CBA}" type="pres">
      <dgm:prSet presAssocID="{C288E1F3-FF05-45D4-9E84-04332781323E}" presName="linear" presStyleCnt="0">
        <dgm:presLayoutVars>
          <dgm:animLvl val="lvl"/>
          <dgm:resizeHandles val="exact"/>
        </dgm:presLayoutVars>
      </dgm:prSet>
      <dgm:spPr/>
    </dgm:pt>
    <dgm:pt modelId="{0099DC9C-476C-4710-ADDD-1B5F4D9E1834}" type="pres">
      <dgm:prSet presAssocID="{B089067C-A7FA-4103-BB1A-EA08E8C78C33}" presName="parentText" presStyleLbl="node1" presStyleIdx="0" presStyleCnt="7">
        <dgm:presLayoutVars>
          <dgm:chMax val="0"/>
          <dgm:bulletEnabled val="1"/>
        </dgm:presLayoutVars>
      </dgm:prSet>
      <dgm:spPr/>
    </dgm:pt>
    <dgm:pt modelId="{7053AB87-09F8-4027-9320-7EA0151EDFF3}" type="pres">
      <dgm:prSet presAssocID="{2A674A67-42AF-4F57-969B-503EB1C98761}" presName="spacer" presStyleCnt="0"/>
      <dgm:spPr/>
    </dgm:pt>
    <dgm:pt modelId="{EFB32E12-CEBD-4BD4-9D8B-1A881AEAC897}" type="pres">
      <dgm:prSet presAssocID="{510E575E-2EB9-420D-80DD-CDE6AF44AA9D}" presName="parentText" presStyleLbl="node1" presStyleIdx="1" presStyleCnt="7">
        <dgm:presLayoutVars>
          <dgm:chMax val="0"/>
          <dgm:bulletEnabled val="1"/>
        </dgm:presLayoutVars>
      </dgm:prSet>
      <dgm:spPr/>
    </dgm:pt>
    <dgm:pt modelId="{75CFFC91-4B80-4C99-B547-98CB7F3CF703}" type="pres">
      <dgm:prSet presAssocID="{966C561D-F0E2-4A9C-8172-24E8FB879CE6}" presName="spacer" presStyleCnt="0"/>
      <dgm:spPr/>
    </dgm:pt>
    <dgm:pt modelId="{40446217-F553-4108-8512-B9ADBE276AD2}" type="pres">
      <dgm:prSet presAssocID="{C33BC01C-3194-4114-9365-A9115A09E073}" presName="parentText" presStyleLbl="node1" presStyleIdx="2" presStyleCnt="7">
        <dgm:presLayoutVars>
          <dgm:chMax val="0"/>
          <dgm:bulletEnabled val="1"/>
        </dgm:presLayoutVars>
      </dgm:prSet>
      <dgm:spPr/>
    </dgm:pt>
    <dgm:pt modelId="{0F5D58F4-FE7F-457A-A71A-BC6D27E40711}" type="pres">
      <dgm:prSet presAssocID="{48BE58D9-7CB2-41FA-9B71-51EA6E0C9EBA}" presName="spacer" presStyleCnt="0"/>
      <dgm:spPr/>
    </dgm:pt>
    <dgm:pt modelId="{E786237B-7072-4139-8FDF-D03AA52E9A89}" type="pres">
      <dgm:prSet presAssocID="{F9A6EF3F-DF14-4C7D-98C7-DDD09AE84DB7}" presName="parentText" presStyleLbl="node1" presStyleIdx="3" presStyleCnt="7">
        <dgm:presLayoutVars>
          <dgm:chMax val="0"/>
          <dgm:bulletEnabled val="1"/>
        </dgm:presLayoutVars>
      </dgm:prSet>
      <dgm:spPr/>
    </dgm:pt>
    <dgm:pt modelId="{0677B4F9-7010-4A0D-8DBF-0C131F0C7290}" type="pres">
      <dgm:prSet presAssocID="{C204C333-BB6B-4A5C-8779-4DAD39BC7763}" presName="spacer" presStyleCnt="0"/>
      <dgm:spPr/>
    </dgm:pt>
    <dgm:pt modelId="{B2EC8E4F-ABFB-40A2-8EB1-7C4DCC9C4217}" type="pres">
      <dgm:prSet presAssocID="{38A4C716-3757-4279-9E42-5F0467299B50}" presName="parentText" presStyleLbl="node1" presStyleIdx="4" presStyleCnt="7">
        <dgm:presLayoutVars>
          <dgm:chMax val="0"/>
          <dgm:bulletEnabled val="1"/>
        </dgm:presLayoutVars>
      </dgm:prSet>
      <dgm:spPr/>
    </dgm:pt>
    <dgm:pt modelId="{0E248088-F262-4B06-AF0D-86D4A762C670}" type="pres">
      <dgm:prSet presAssocID="{82BAA75A-E541-4995-951B-520B6110DC9F}" presName="spacer" presStyleCnt="0"/>
      <dgm:spPr/>
    </dgm:pt>
    <dgm:pt modelId="{26F40EE0-900D-4C7E-9944-5A6A1FE8EF9E}" type="pres">
      <dgm:prSet presAssocID="{B4077A5B-D876-4C11-8CC3-3A7A8854C20F}" presName="parentText" presStyleLbl="node1" presStyleIdx="5" presStyleCnt="7">
        <dgm:presLayoutVars>
          <dgm:chMax val="0"/>
          <dgm:bulletEnabled val="1"/>
        </dgm:presLayoutVars>
      </dgm:prSet>
      <dgm:spPr/>
    </dgm:pt>
    <dgm:pt modelId="{150C87FE-0561-4003-AE18-05003B787500}" type="pres">
      <dgm:prSet presAssocID="{F277534C-3094-46DF-9F3E-833F536FB4D0}" presName="spacer" presStyleCnt="0"/>
      <dgm:spPr/>
    </dgm:pt>
    <dgm:pt modelId="{D1DEFC9D-3134-4784-AF02-FD115EAB64FA}" type="pres">
      <dgm:prSet presAssocID="{EF33900E-7FA6-4748-BD76-F129B3DC1C15}" presName="parentText" presStyleLbl="node1" presStyleIdx="6" presStyleCnt="7">
        <dgm:presLayoutVars>
          <dgm:chMax val="0"/>
          <dgm:bulletEnabled val="1"/>
        </dgm:presLayoutVars>
      </dgm:prSet>
      <dgm:spPr/>
    </dgm:pt>
  </dgm:ptLst>
  <dgm:cxnLst>
    <dgm:cxn modelId="{FCBAF911-2E90-4235-9F78-7BF26548B148}" type="presOf" srcId="{510E575E-2EB9-420D-80DD-CDE6AF44AA9D}" destId="{EFB32E12-CEBD-4BD4-9D8B-1A881AEAC897}" srcOrd="0" destOrd="0" presId="urn:microsoft.com/office/officeart/2005/8/layout/vList2"/>
    <dgm:cxn modelId="{2596AC1F-1252-4E34-B832-0B20A87C5C3D}" srcId="{C288E1F3-FF05-45D4-9E84-04332781323E}" destId="{C33BC01C-3194-4114-9365-A9115A09E073}" srcOrd="2" destOrd="0" parTransId="{8686BEA2-E3BB-400F-AE16-49A822A9DB14}" sibTransId="{48BE58D9-7CB2-41FA-9B71-51EA6E0C9EBA}"/>
    <dgm:cxn modelId="{A3A20D2B-2565-4D9C-8396-7B6C868DA98C}" type="presOf" srcId="{C33BC01C-3194-4114-9365-A9115A09E073}" destId="{40446217-F553-4108-8512-B9ADBE276AD2}" srcOrd="0" destOrd="0" presId="urn:microsoft.com/office/officeart/2005/8/layout/vList2"/>
    <dgm:cxn modelId="{C0051D32-B227-4A77-97D9-8A9DBD24AD42}" type="presOf" srcId="{EF33900E-7FA6-4748-BD76-F129B3DC1C15}" destId="{D1DEFC9D-3134-4784-AF02-FD115EAB64FA}" srcOrd="0" destOrd="0" presId="urn:microsoft.com/office/officeart/2005/8/layout/vList2"/>
    <dgm:cxn modelId="{41911538-79F7-4DB4-85D3-2BA57F02CA87}" srcId="{C288E1F3-FF05-45D4-9E84-04332781323E}" destId="{B4077A5B-D876-4C11-8CC3-3A7A8854C20F}" srcOrd="5" destOrd="0" parTransId="{CE3A100E-7C86-4E6A-915D-E3E071B406EE}" sibTransId="{F277534C-3094-46DF-9F3E-833F536FB4D0}"/>
    <dgm:cxn modelId="{9EA14240-0498-4386-B5C9-6AFECE6C5418}" type="presOf" srcId="{B089067C-A7FA-4103-BB1A-EA08E8C78C33}" destId="{0099DC9C-476C-4710-ADDD-1B5F4D9E1834}" srcOrd="0" destOrd="0" presId="urn:microsoft.com/office/officeart/2005/8/layout/vList2"/>
    <dgm:cxn modelId="{AC051C5C-1D06-4132-9218-2FA22ABA799A}" type="presOf" srcId="{38A4C716-3757-4279-9E42-5F0467299B50}" destId="{B2EC8E4F-ABFB-40A2-8EB1-7C4DCC9C4217}" srcOrd="0" destOrd="0" presId="urn:microsoft.com/office/officeart/2005/8/layout/vList2"/>
    <dgm:cxn modelId="{F8FDE27C-8238-4D02-A8E1-4933067DCD20}" srcId="{C288E1F3-FF05-45D4-9E84-04332781323E}" destId="{B089067C-A7FA-4103-BB1A-EA08E8C78C33}" srcOrd="0" destOrd="0" parTransId="{F39D0AAE-FB75-481E-9117-BD8D913379A3}" sibTransId="{2A674A67-42AF-4F57-969B-503EB1C98761}"/>
    <dgm:cxn modelId="{14DF6298-FA1B-4C1B-A711-C2D20B0CB3E7}" srcId="{C288E1F3-FF05-45D4-9E84-04332781323E}" destId="{510E575E-2EB9-420D-80DD-CDE6AF44AA9D}" srcOrd="1" destOrd="0" parTransId="{00154085-F6A7-437C-9F44-C3323CFE6E54}" sibTransId="{966C561D-F0E2-4A9C-8172-24E8FB879CE6}"/>
    <dgm:cxn modelId="{C14112AB-FB3A-4E44-AFD8-01EF57FCAD03}" type="presOf" srcId="{F9A6EF3F-DF14-4C7D-98C7-DDD09AE84DB7}" destId="{E786237B-7072-4139-8FDF-D03AA52E9A89}" srcOrd="0" destOrd="0" presId="urn:microsoft.com/office/officeart/2005/8/layout/vList2"/>
    <dgm:cxn modelId="{512743B7-4510-4511-A40A-DE905E2E4CB4}" srcId="{C288E1F3-FF05-45D4-9E84-04332781323E}" destId="{F9A6EF3F-DF14-4C7D-98C7-DDD09AE84DB7}" srcOrd="3" destOrd="0" parTransId="{5E6A839B-0DAC-4A95-8659-D8E7D42CE638}" sibTransId="{C204C333-BB6B-4A5C-8779-4DAD39BC7763}"/>
    <dgm:cxn modelId="{442B00C0-437E-4630-9334-CE2421354DDD}" type="presOf" srcId="{B4077A5B-D876-4C11-8CC3-3A7A8854C20F}" destId="{26F40EE0-900D-4C7E-9944-5A6A1FE8EF9E}" srcOrd="0" destOrd="0" presId="urn:microsoft.com/office/officeart/2005/8/layout/vList2"/>
    <dgm:cxn modelId="{3C593AC1-7D2A-4F20-A4B6-6CDC7D2DC6BA}" srcId="{C288E1F3-FF05-45D4-9E84-04332781323E}" destId="{38A4C716-3757-4279-9E42-5F0467299B50}" srcOrd="4" destOrd="0" parTransId="{4395A1DC-557A-41EF-831C-F66BC8DEF6DB}" sibTransId="{82BAA75A-E541-4995-951B-520B6110DC9F}"/>
    <dgm:cxn modelId="{3016BFD6-BBDD-4275-AE5B-9FCAE9F61B45}" type="presOf" srcId="{C288E1F3-FF05-45D4-9E84-04332781323E}" destId="{DBEA018A-BBE9-4BC1-9C66-3B1620AD3CBA}" srcOrd="0" destOrd="0" presId="urn:microsoft.com/office/officeart/2005/8/layout/vList2"/>
    <dgm:cxn modelId="{75C953DD-F6FD-4764-BE2C-16D6345FE315}" srcId="{C288E1F3-FF05-45D4-9E84-04332781323E}" destId="{EF33900E-7FA6-4748-BD76-F129B3DC1C15}" srcOrd="6" destOrd="0" parTransId="{D7364C10-8495-4B91-9EB7-25183CEEE50A}" sibTransId="{CDCBFF12-18D3-49BE-93E4-52BDFF28A08E}"/>
    <dgm:cxn modelId="{B97BF96E-9712-47A2-BADE-8EF980B9F21E}" type="presParOf" srcId="{DBEA018A-BBE9-4BC1-9C66-3B1620AD3CBA}" destId="{0099DC9C-476C-4710-ADDD-1B5F4D9E1834}" srcOrd="0" destOrd="0" presId="urn:microsoft.com/office/officeart/2005/8/layout/vList2"/>
    <dgm:cxn modelId="{940C0473-1715-419B-9AEA-8585545278A6}" type="presParOf" srcId="{DBEA018A-BBE9-4BC1-9C66-3B1620AD3CBA}" destId="{7053AB87-09F8-4027-9320-7EA0151EDFF3}" srcOrd="1" destOrd="0" presId="urn:microsoft.com/office/officeart/2005/8/layout/vList2"/>
    <dgm:cxn modelId="{1B05EBC9-AFD9-419F-A605-A71AC3F37A38}" type="presParOf" srcId="{DBEA018A-BBE9-4BC1-9C66-3B1620AD3CBA}" destId="{EFB32E12-CEBD-4BD4-9D8B-1A881AEAC897}" srcOrd="2" destOrd="0" presId="urn:microsoft.com/office/officeart/2005/8/layout/vList2"/>
    <dgm:cxn modelId="{2DB0FA3B-6B5E-4B1B-BF3B-4C1917926E6C}" type="presParOf" srcId="{DBEA018A-BBE9-4BC1-9C66-3B1620AD3CBA}" destId="{75CFFC91-4B80-4C99-B547-98CB7F3CF703}" srcOrd="3" destOrd="0" presId="urn:microsoft.com/office/officeart/2005/8/layout/vList2"/>
    <dgm:cxn modelId="{110DFE4C-C4E8-4EB9-83B1-0DA5D4855FC7}" type="presParOf" srcId="{DBEA018A-BBE9-4BC1-9C66-3B1620AD3CBA}" destId="{40446217-F553-4108-8512-B9ADBE276AD2}" srcOrd="4" destOrd="0" presId="urn:microsoft.com/office/officeart/2005/8/layout/vList2"/>
    <dgm:cxn modelId="{3120913C-0968-44F8-8CA5-23BAEC328151}" type="presParOf" srcId="{DBEA018A-BBE9-4BC1-9C66-3B1620AD3CBA}" destId="{0F5D58F4-FE7F-457A-A71A-BC6D27E40711}" srcOrd="5" destOrd="0" presId="urn:microsoft.com/office/officeart/2005/8/layout/vList2"/>
    <dgm:cxn modelId="{26056609-D459-4A44-ABFA-C8A3CB07C205}" type="presParOf" srcId="{DBEA018A-BBE9-4BC1-9C66-3B1620AD3CBA}" destId="{E786237B-7072-4139-8FDF-D03AA52E9A89}" srcOrd="6" destOrd="0" presId="urn:microsoft.com/office/officeart/2005/8/layout/vList2"/>
    <dgm:cxn modelId="{9CC78BD6-68E0-4621-9840-278C6202FBE2}" type="presParOf" srcId="{DBEA018A-BBE9-4BC1-9C66-3B1620AD3CBA}" destId="{0677B4F9-7010-4A0D-8DBF-0C131F0C7290}" srcOrd="7" destOrd="0" presId="urn:microsoft.com/office/officeart/2005/8/layout/vList2"/>
    <dgm:cxn modelId="{B12559C0-8B21-42D4-B460-FA0CB2FAA7FF}" type="presParOf" srcId="{DBEA018A-BBE9-4BC1-9C66-3B1620AD3CBA}" destId="{B2EC8E4F-ABFB-40A2-8EB1-7C4DCC9C4217}" srcOrd="8" destOrd="0" presId="urn:microsoft.com/office/officeart/2005/8/layout/vList2"/>
    <dgm:cxn modelId="{FAB04E2D-C2D5-47C3-97B2-0FF0E1E1C4EC}" type="presParOf" srcId="{DBEA018A-BBE9-4BC1-9C66-3B1620AD3CBA}" destId="{0E248088-F262-4B06-AF0D-86D4A762C670}" srcOrd="9" destOrd="0" presId="urn:microsoft.com/office/officeart/2005/8/layout/vList2"/>
    <dgm:cxn modelId="{EEE46446-AD3A-408D-B416-3432C36C4118}" type="presParOf" srcId="{DBEA018A-BBE9-4BC1-9C66-3B1620AD3CBA}" destId="{26F40EE0-900D-4C7E-9944-5A6A1FE8EF9E}" srcOrd="10" destOrd="0" presId="urn:microsoft.com/office/officeart/2005/8/layout/vList2"/>
    <dgm:cxn modelId="{10A2BD04-C524-43C0-A595-FD3252DA66EE}" type="presParOf" srcId="{DBEA018A-BBE9-4BC1-9C66-3B1620AD3CBA}" destId="{150C87FE-0561-4003-AE18-05003B787500}" srcOrd="11" destOrd="0" presId="urn:microsoft.com/office/officeart/2005/8/layout/vList2"/>
    <dgm:cxn modelId="{07080BF0-52CC-4E2E-9555-810A0780925F}" type="presParOf" srcId="{DBEA018A-BBE9-4BC1-9C66-3B1620AD3CBA}" destId="{D1DEFC9D-3134-4784-AF02-FD115EAB64FA}"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65E6E0-7E06-45F6-9DCB-5138E3E077E0}" type="doc">
      <dgm:prSet loTypeId="urn:microsoft.com/office/officeart/2005/8/layout/vProcess5" loCatId="process" qsTypeId="urn:microsoft.com/office/officeart/2005/8/quickstyle/simple4" qsCatId="simple" csTypeId="urn:microsoft.com/office/officeart/2005/8/colors/colorful2" csCatId="colorful"/>
      <dgm:spPr/>
      <dgm:t>
        <a:bodyPr/>
        <a:lstStyle/>
        <a:p>
          <a:endParaRPr lang="en-US"/>
        </a:p>
      </dgm:t>
    </dgm:pt>
    <dgm:pt modelId="{BC1E32FF-1CF7-4A80-8844-A31ABF384F5C}">
      <dgm:prSet/>
      <dgm:spPr/>
      <dgm:t>
        <a:bodyPr/>
        <a:lstStyle/>
        <a:p>
          <a:r>
            <a:rPr lang="en-US"/>
            <a:t>Literacy and Numeracy on alternate nights</a:t>
          </a:r>
        </a:p>
      </dgm:t>
    </dgm:pt>
    <dgm:pt modelId="{4D65EC32-ED43-4BA5-8621-EDD89DBCE1D0}" type="parTrans" cxnId="{111FC82C-F133-4113-A6D9-62A36895DF1C}">
      <dgm:prSet/>
      <dgm:spPr/>
      <dgm:t>
        <a:bodyPr/>
        <a:lstStyle/>
        <a:p>
          <a:endParaRPr lang="en-US"/>
        </a:p>
      </dgm:t>
    </dgm:pt>
    <dgm:pt modelId="{1456203B-E60A-4BAA-B361-BBB47E7D0861}" type="sibTrans" cxnId="{111FC82C-F133-4113-A6D9-62A36895DF1C}">
      <dgm:prSet/>
      <dgm:spPr/>
      <dgm:t>
        <a:bodyPr/>
        <a:lstStyle/>
        <a:p>
          <a:endParaRPr lang="en-US"/>
        </a:p>
      </dgm:t>
    </dgm:pt>
    <dgm:pt modelId="{5AB22C99-4CDF-4268-83BC-88738FE1BDB6}">
      <dgm:prSet/>
      <dgm:spPr/>
      <dgm:t>
        <a:bodyPr/>
        <a:lstStyle/>
        <a:p>
          <a:r>
            <a:rPr lang="en-US" dirty="0"/>
            <a:t>Phonics, Practice in English and Mental </a:t>
          </a:r>
          <a:r>
            <a:rPr lang="en-US" dirty="0" err="1"/>
            <a:t>Maths</a:t>
          </a:r>
          <a:r>
            <a:rPr lang="en-US" dirty="0"/>
            <a:t> each night</a:t>
          </a:r>
        </a:p>
      </dgm:t>
    </dgm:pt>
    <dgm:pt modelId="{F00C04C0-BDC3-4163-BDA6-7D176FA4D44E}" type="parTrans" cxnId="{AEC2EEB7-F633-483F-9FAE-5DEBC5EA36F6}">
      <dgm:prSet/>
      <dgm:spPr/>
      <dgm:t>
        <a:bodyPr/>
        <a:lstStyle/>
        <a:p>
          <a:endParaRPr lang="en-US"/>
        </a:p>
      </dgm:t>
    </dgm:pt>
    <dgm:pt modelId="{B69371DF-F539-416C-BE04-8E45EBB3F638}" type="sibTrans" cxnId="{AEC2EEB7-F633-483F-9FAE-5DEBC5EA36F6}">
      <dgm:prSet/>
      <dgm:spPr/>
      <dgm:t>
        <a:bodyPr/>
        <a:lstStyle/>
        <a:p>
          <a:endParaRPr lang="en-US"/>
        </a:p>
      </dgm:t>
    </dgm:pt>
    <dgm:pt modelId="{CD424831-33AB-411E-9732-66209FFEB01C}">
      <dgm:prSet/>
      <dgm:spPr/>
      <dgm:t>
        <a:bodyPr/>
        <a:lstStyle/>
        <a:p>
          <a:r>
            <a:rPr lang="en-US"/>
            <a:t>Reading  - AR and Guided Reading books</a:t>
          </a:r>
        </a:p>
      </dgm:t>
    </dgm:pt>
    <dgm:pt modelId="{6E955922-C181-4B20-8CC6-81EF4A24D161}" type="parTrans" cxnId="{9EA4662B-1373-4CDF-A566-87279E7812E8}">
      <dgm:prSet/>
      <dgm:spPr/>
      <dgm:t>
        <a:bodyPr/>
        <a:lstStyle/>
        <a:p>
          <a:endParaRPr lang="en-US"/>
        </a:p>
      </dgm:t>
    </dgm:pt>
    <dgm:pt modelId="{45A1A854-72F1-4D7B-9142-085EB3DF5ED9}" type="sibTrans" cxnId="{9EA4662B-1373-4CDF-A566-87279E7812E8}">
      <dgm:prSet/>
      <dgm:spPr/>
      <dgm:t>
        <a:bodyPr/>
        <a:lstStyle/>
        <a:p>
          <a:endParaRPr lang="en-US"/>
        </a:p>
      </dgm:t>
    </dgm:pt>
    <dgm:pt modelId="{41A38657-8F63-4BE2-A75E-F6145735F118}">
      <dgm:prSet/>
      <dgm:spPr/>
      <dgm:t>
        <a:bodyPr/>
        <a:lstStyle/>
        <a:p>
          <a:r>
            <a:rPr lang="en-US"/>
            <a:t>Mathletics - Thursday</a:t>
          </a:r>
        </a:p>
      </dgm:t>
    </dgm:pt>
    <dgm:pt modelId="{B768F292-DED0-4F0F-8819-DEA283719163}" type="parTrans" cxnId="{06A4375B-1EF7-4ACB-8FB1-5F33509C95B7}">
      <dgm:prSet/>
      <dgm:spPr/>
      <dgm:t>
        <a:bodyPr/>
        <a:lstStyle/>
        <a:p>
          <a:endParaRPr lang="en-US"/>
        </a:p>
      </dgm:t>
    </dgm:pt>
    <dgm:pt modelId="{5EA493C6-0FF5-46E1-BD2E-8CF0A28EE202}" type="sibTrans" cxnId="{06A4375B-1EF7-4ACB-8FB1-5F33509C95B7}">
      <dgm:prSet/>
      <dgm:spPr/>
      <dgm:t>
        <a:bodyPr/>
        <a:lstStyle/>
        <a:p>
          <a:endParaRPr lang="en-US"/>
        </a:p>
      </dgm:t>
    </dgm:pt>
    <dgm:pt modelId="{9E5B39E4-EFD6-4347-8ADE-044971B35ECA}">
      <dgm:prSet/>
      <dgm:spPr/>
      <dgm:t>
        <a:bodyPr/>
        <a:lstStyle/>
        <a:p>
          <a:r>
            <a:rPr lang="en-US"/>
            <a:t>Homework guidance on Seesaw</a:t>
          </a:r>
        </a:p>
      </dgm:t>
    </dgm:pt>
    <dgm:pt modelId="{8C664774-56CF-4773-9990-6C2F509EF3DF}" type="parTrans" cxnId="{82001BF9-D495-4260-A919-5AEA71058051}">
      <dgm:prSet/>
      <dgm:spPr/>
      <dgm:t>
        <a:bodyPr/>
        <a:lstStyle/>
        <a:p>
          <a:endParaRPr lang="en-US"/>
        </a:p>
      </dgm:t>
    </dgm:pt>
    <dgm:pt modelId="{14EB6A12-F6C7-40FF-ACBF-0103FDF8D73C}" type="sibTrans" cxnId="{82001BF9-D495-4260-A919-5AEA71058051}">
      <dgm:prSet/>
      <dgm:spPr/>
      <dgm:t>
        <a:bodyPr/>
        <a:lstStyle/>
        <a:p>
          <a:endParaRPr lang="en-US"/>
        </a:p>
      </dgm:t>
    </dgm:pt>
    <dgm:pt modelId="{EE55CE5E-DE19-4419-B15B-25F43065E7B4}" type="pres">
      <dgm:prSet presAssocID="{7565E6E0-7E06-45F6-9DCB-5138E3E077E0}" presName="outerComposite" presStyleCnt="0">
        <dgm:presLayoutVars>
          <dgm:chMax val="5"/>
          <dgm:dir/>
          <dgm:resizeHandles val="exact"/>
        </dgm:presLayoutVars>
      </dgm:prSet>
      <dgm:spPr/>
    </dgm:pt>
    <dgm:pt modelId="{9C7BCD46-6B8B-4218-9669-AD0872FD84AC}" type="pres">
      <dgm:prSet presAssocID="{7565E6E0-7E06-45F6-9DCB-5138E3E077E0}" presName="dummyMaxCanvas" presStyleCnt="0">
        <dgm:presLayoutVars/>
      </dgm:prSet>
      <dgm:spPr/>
    </dgm:pt>
    <dgm:pt modelId="{EA6A2B18-C29E-4A58-AD8E-225657440F2A}" type="pres">
      <dgm:prSet presAssocID="{7565E6E0-7E06-45F6-9DCB-5138E3E077E0}" presName="FiveNodes_1" presStyleLbl="node1" presStyleIdx="0" presStyleCnt="5">
        <dgm:presLayoutVars>
          <dgm:bulletEnabled val="1"/>
        </dgm:presLayoutVars>
      </dgm:prSet>
      <dgm:spPr/>
    </dgm:pt>
    <dgm:pt modelId="{30E31E76-8CB6-44DB-B611-E8E7833CF49C}" type="pres">
      <dgm:prSet presAssocID="{7565E6E0-7E06-45F6-9DCB-5138E3E077E0}" presName="FiveNodes_2" presStyleLbl="node1" presStyleIdx="1" presStyleCnt="5">
        <dgm:presLayoutVars>
          <dgm:bulletEnabled val="1"/>
        </dgm:presLayoutVars>
      </dgm:prSet>
      <dgm:spPr/>
    </dgm:pt>
    <dgm:pt modelId="{A91C2823-FBC9-40AE-B914-0B8892283A4B}" type="pres">
      <dgm:prSet presAssocID="{7565E6E0-7E06-45F6-9DCB-5138E3E077E0}" presName="FiveNodes_3" presStyleLbl="node1" presStyleIdx="2" presStyleCnt="5">
        <dgm:presLayoutVars>
          <dgm:bulletEnabled val="1"/>
        </dgm:presLayoutVars>
      </dgm:prSet>
      <dgm:spPr/>
    </dgm:pt>
    <dgm:pt modelId="{B3623469-B887-42D8-AD53-6126AF0C948F}" type="pres">
      <dgm:prSet presAssocID="{7565E6E0-7E06-45F6-9DCB-5138E3E077E0}" presName="FiveNodes_4" presStyleLbl="node1" presStyleIdx="3" presStyleCnt="5">
        <dgm:presLayoutVars>
          <dgm:bulletEnabled val="1"/>
        </dgm:presLayoutVars>
      </dgm:prSet>
      <dgm:spPr/>
    </dgm:pt>
    <dgm:pt modelId="{32BCA3F6-E4AC-497D-9466-C319AFEA36E5}" type="pres">
      <dgm:prSet presAssocID="{7565E6E0-7E06-45F6-9DCB-5138E3E077E0}" presName="FiveNodes_5" presStyleLbl="node1" presStyleIdx="4" presStyleCnt="5">
        <dgm:presLayoutVars>
          <dgm:bulletEnabled val="1"/>
        </dgm:presLayoutVars>
      </dgm:prSet>
      <dgm:spPr/>
    </dgm:pt>
    <dgm:pt modelId="{A67A38FC-7875-4D2D-939A-079D2ECE7602}" type="pres">
      <dgm:prSet presAssocID="{7565E6E0-7E06-45F6-9DCB-5138E3E077E0}" presName="FiveConn_1-2" presStyleLbl="fgAccFollowNode1" presStyleIdx="0" presStyleCnt="4">
        <dgm:presLayoutVars>
          <dgm:bulletEnabled val="1"/>
        </dgm:presLayoutVars>
      </dgm:prSet>
      <dgm:spPr/>
    </dgm:pt>
    <dgm:pt modelId="{737CC477-A7CB-4DE5-A6AD-9B7D0F39208F}" type="pres">
      <dgm:prSet presAssocID="{7565E6E0-7E06-45F6-9DCB-5138E3E077E0}" presName="FiveConn_2-3" presStyleLbl="fgAccFollowNode1" presStyleIdx="1" presStyleCnt="4">
        <dgm:presLayoutVars>
          <dgm:bulletEnabled val="1"/>
        </dgm:presLayoutVars>
      </dgm:prSet>
      <dgm:spPr/>
    </dgm:pt>
    <dgm:pt modelId="{021F63C5-4C53-4191-A06C-D279CC86AA18}" type="pres">
      <dgm:prSet presAssocID="{7565E6E0-7E06-45F6-9DCB-5138E3E077E0}" presName="FiveConn_3-4" presStyleLbl="fgAccFollowNode1" presStyleIdx="2" presStyleCnt="4">
        <dgm:presLayoutVars>
          <dgm:bulletEnabled val="1"/>
        </dgm:presLayoutVars>
      </dgm:prSet>
      <dgm:spPr/>
    </dgm:pt>
    <dgm:pt modelId="{D44E986B-1547-4712-8794-B12CB25A11E2}" type="pres">
      <dgm:prSet presAssocID="{7565E6E0-7E06-45F6-9DCB-5138E3E077E0}" presName="FiveConn_4-5" presStyleLbl="fgAccFollowNode1" presStyleIdx="3" presStyleCnt="4">
        <dgm:presLayoutVars>
          <dgm:bulletEnabled val="1"/>
        </dgm:presLayoutVars>
      </dgm:prSet>
      <dgm:spPr/>
    </dgm:pt>
    <dgm:pt modelId="{AC39377E-514C-498D-817B-1C51C7BBD27C}" type="pres">
      <dgm:prSet presAssocID="{7565E6E0-7E06-45F6-9DCB-5138E3E077E0}" presName="FiveNodes_1_text" presStyleLbl="node1" presStyleIdx="4" presStyleCnt="5">
        <dgm:presLayoutVars>
          <dgm:bulletEnabled val="1"/>
        </dgm:presLayoutVars>
      </dgm:prSet>
      <dgm:spPr/>
    </dgm:pt>
    <dgm:pt modelId="{3B88037C-6C34-4D0F-91EC-36F9CEF0AAA7}" type="pres">
      <dgm:prSet presAssocID="{7565E6E0-7E06-45F6-9DCB-5138E3E077E0}" presName="FiveNodes_2_text" presStyleLbl="node1" presStyleIdx="4" presStyleCnt="5">
        <dgm:presLayoutVars>
          <dgm:bulletEnabled val="1"/>
        </dgm:presLayoutVars>
      </dgm:prSet>
      <dgm:spPr/>
    </dgm:pt>
    <dgm:pt modelId="{0F163F6C-E635-4EDC-8EF9-B6516079D5F5}" type="pres">
      <dgm:prSet presAssocID="{7565E6E0-7E06-45F6-9DCB-5138E3E077E0}" presName="FiveNodes_3_text" presStyleLbl="node1" presStyleIdx="4" presStyleCnt="5">
        <dgm:presLayoutVars>
          <dgm:bulletEnabled val="1"/>
        </dgm:presLayoutVars>
      </dgm:prSet>
      <dgm:spPr/>
    </dgm:pt>
    <dgm:pt modelId="{B659C29C-A4BA-4F60-9ACA-5A5DA297501C}" type="pres">
      <dgm:prSet presAssocID="{7565E6E0-7E06-45F6-9DCB-5138E3E077E0}" presName="FiveNodes_4_text" presStyleLbl="node1" presStyleIdx="4" presStyleCnt="5">
        <dgm:presLayoutVars>
          <dgm:bulletEnabled val="1"/>
        </dgm:presLayoutVars>
      </dgm:prSet>
      <dgm:spPr/>
    </dgm:pt>
    <dgm:pt modelId="{A2284B6C-9538-47A2-BC72-61A2FF738ED6}" type="pres">
      <dgm:prSet presAssocID="{7565E6E0-7E06-45F6-9DCB-5138E3E077E0}" presName="FiveNodes_5_text" presStyleLbl="node1" presStyleIdx="4" presStyleCnt="5">
        <dgm:presLayoutVars>
          <dgm:bulletEnabled val="1"/>
        </dgm:presLayoutVars>
      </dgm:prSet>
      <dgm:spPr/>
    </dgm:pt>
  </dgm:ptLst>
  <dgm:cxnLst>
    <dgm:cxn modelId="{63BBEF0A-C8B1-466F-9A2C-228172BD6657}" type="presOf" srcId="{CD424831-33AB-411E-9732-66209FFEB01C}" destId="{A91C2823-FBC9-40AE-B914-0B8892283A4B}" srcOrd="0" destOrd="0" presId="urn:microsoft.com/office/officeart/2005/8/layout/vProcess5"/>
    <dgm:cxn modelId="{73B1600B-0A31-4272-AB7E-AC766902EA41}" type="presOf" srcId="{9E5B39E4-EFD6-4347-8ADE-044971B35ECA}" destId="{32BCA3F6-E4AC-497D-9466-C319AFEA36E5}" srcOrd="0" destOrd="0" presId="urn:microsoft.com/office/officeart/2005/8/layout/vProcess5"/>
    <dgm:cxn modelId="{1B83C90C-5CAD-415C-BC99-41B4DAD0547F}" type="presOf" srcId="{5AB22C99-4CDF-4268-83BC-88738FE1BDB6}" destId="{30E31E76-8CB6-44DB-B611-E8E7833CF49C}" srcOrd="0" destOrd="0" presId="urn:microsoft.com/office/officeart/2005/8/layout/vProcess5"/>
    <dgm:cxn modelId="{E1147815-BB06-4427-A28D-97E601E8732C}" type="presOf" srcId="{5AB22C99-4CDF-4268-83BC-88738FE1BDB6}" destId="{3B88037C-6C34-4D0F-91EC-36F9CEF0AAA7}" srcOrd="1" destOrd="0" presId="urn:microsoft.com/office/officeart/2005/8/layout/vProcess5"/>
    <dgm:cxn modelId="{3850A727-5627-4F2C-B924-F3DC029BBE25}" type="presOf" srcId="{BC1E32FF-1CF7-4A80-8844-A31ABF384F5C}" destId="{EA6A2B18-C29E-4A58-AD8E-225657440F2A}" srcOrd="0" destOrd="0" presId="urn:microsoft.com/office/officeart/2005/8/layout/vProcess5"/>
    <dgm:cxn modelId="{9EA4662B-1373-4CDF-A566-87279E7812E8}" srcId="{7565E6E0-7E06-45F6-9DCB-5138E3E077E0}" destId="{CD424831-33AB-411E-9732-66209FFEB01C}" srcOrd="2" destOrd="0" parTransId="{6E955922-C181-4B20-8CC6-81EF4A24D161}" sibTransId="{45A1A854-72F1-4D7B-9142-085EB3DF5ED9}"/>
    <dgm:cxn modelId="{111FC82C-F133-4113-A6D9-62A36895DF1C}" srcId="{7565E6E0-7E06-45F6-9DCB-5138E3E077E0}" destId="{BC1E32FF-1CF7-4A80-8844-A31ABF384F5C}" srcOrd="0" destOrd="0" parTransId="{4D65EC32-ED43-4BA5-8621-EDD89DBCE1D0}" sibTransId="{1456203B-E60A-4BAA-B361-BBB47E7D0861}"/>
    <dgm:cxn modelId="{0AD83E2F-03AF-43ED-B74A-19AA15C6A772}" type="presOf" srcId="{41A38657-8F63-4BE2-A75E-F6145735F118}" destId="{B659C29C-A4BA-4F60-9ACA-5A5DA297501C}" srcOrd="1" destOrd="0" presId="urn:microsoft.com/office/officeart/2005/8/layout/vProcess5"/>
    <dgm:cxn modelId="{BA166F31-EEF7-4A32-8D90-983888F40B7C}" type="presOf" srcId="{45A1A854-72F1-4D7B-9142-085EB3DF5ED9}" destId="{021F63C5-4C53-4191-A06C-D279CC86AA18}" srcOrd="0" destOrd="0" presId="urn:microsoft.com/office/officeart/2005/8/layout/vProcess5"/>
    <dgm:cxn modelId="{06A4375B-1EF7-4ACB-8FB1-5F33509C95B7}" srcId="{7565E6E0-7E06-45F6-9DCB-5138E3E077E0}" destId="{41A38657-8F63-4BE2-A75E-F6145735F118}" srcOrd="3" destOrd="0" parTransId="{B768F292-DED0-4F0F-8819-DEA283719163}" sibTransId="{5EA493C6-0FF5-46E1-BD2E-8CF0A28EE202}"/>
    <dgm:cxn modelId="{ACAC3B88-CBFE-4921-95E9-DB76FB1323DC}" type="presOf" srcId="{1456203B-E60A-4BAA-B361-BBB47E7D0861}" destId="{A67A38FC-7875-4D2D-939A-079D2ECE7602}" srcOrd="0" destOrd="0" presId="urn:microsoft.com/office/officeart/2005/8/layout/vProcess5"/>
    <dgm:cxn modelId="{C0C09A92-A7C8-4379-9CFF-D6D6EFE69604}" type="presOf" srcId="{7565E6E0-7E06-45F6-9DCB-5138E3E077E0}" destId="{EE55CE5E-DE19-4419-B15B-25F43065E7B4}" srcOrd="0" destOrd="0" presId="urn:microsoft.com/office/officeart/2005/8/layout/vProcess5"/>
    <dgm:cxn modelId="{EAA6C7A1-BF8E-4B56-8302-E0065C41BC9A}" type="presOf" srcId="{B69371DF-F539-416C-BE04-8E45EBB3F638}" destId="{737CC477-A7CB-4DE5-A6AD-9B7D0F39208F}" srcOrd="0" destOrd="0" presId="urn:microsoft.com/office/officeart/2005/8/layout/vProcess5"/>
    <dgm:cxn modelId="{CA9711A6-0260-4D89-B793-3713B10D789A}" type="presOf" srcId="{41A38657-8F63-4BE2-A75E-F6145735F118}" destId="{B3623469-B887-42D8-AD53-6126AF0C948F}" srcOrd="0" destOrd="0" presId="urn:microsoft.com/office/officeart/2005/8/layout/vProcess5"/>
    <dgm:cxn modelId="{2EFC62B0-F1A4-4344-A4A8-C28340E4A33E}" type="presOf" srcId="{CD424831-33AB-411E-9732-66209FFEB01C}" destId="{0F163F6C-E635-4EDC-8EF9-B6516079D5F5}" srcOrd="1" destOrd="0" presId="urn:microsoft.com/office/officeart/2005/8/layout/vProcess5"/>
    <dgm:cxn modelId="{9CE659B1-7664-49D2-9BB8-2770F761E9A1}" type="presOf" srcId="{5EA493C6-0FF5-46E1-BD2E-8CF0A28EE202}" destId="{D44E986B-1547-4712-8794-B12CB25A11E2}" srcOrd="0" destOrd="0" presId="urn:microsoft.com/office/officeart/2005/8/layout/vProcess5"/>
    <dgm:cxn modelId="{AEC2EEB7-F633-483F-9FAE-5DEBC5EA36F6}" srcId="{7565E6E0-7E06-45F6-9DCB-5138E3E077E0}" destId="{5AB22C99-4CDF-4268-83BC-88738FE1BDB6}" srcOrd="1" destOrd="0" parTransId="{F00C04C0-BDC3-4163-BDA6-7D176FA4D44E}" sibTransId="{B69371DF-F539-416C-BE04-8E45EBB3F638}"/>
    <dgm:cxn modelId="{B4B445C5-04D5-4A05-B64C-E5D163BA6AFA}" type="presOf" srcId="{BC1E32FF-1CF7-4A80-8844-A31ABF384F5C}" destId="{AC39377E-514C-498D-817B-1C51C7BBD27C}" srcOrd="1" destOrd="0" presId="urn:microsoft.com/office/officeart/2005/8/layout/vProcess5"/>
    <dgm:cxn modelId="{94CF1AF6-CE1D-49C2-BBC2-8D45C80B210C}" type="presOf" srcId="{9E5B39E4-EFD6-4347-8ADE-044971B35ECA}" destId="{A2284B6C-9538-47A2-BC72-61A2FF738ED6}" srcOrd="1" destOrd="0" presId="urn:microsoft.com/office/officeart/2005/8/layout/vProcess5"/>
    <dgm:cxn modelId="{82001BF9-D495-4260-A919-5AEA71058051}" srcId="{7565E6E0-7E06-45F6-9DCB-5138E3E077E0}" destId="{9E5B39E4-EFD6-4347-8ADE-044971B35ECA}" srcOrd="4" destOrd="0" parTransId="{8C664774-56CF-4773-9990-6C2F509EF3DF}" sibTransId="{14EB6A12-F6C7-40FF-ACBF-0103FDF8D73C}"/>
    <dgm:cxn modelId="{483A0821-2479-4FA5-A454-499E176A670D}" type="presParOf" srcId="{EE55CE5E-DE19-4419-B15B-25F43065E7B4}" destId="{9C7BCD46-6B8B-4218-9669-AD0872FD84AC}" srcOrd="0" destOrd="0" presId="urn:microsoft.com/office/officeart/2005/8/layout/vProcess5"/>
    <dgm:cxn modelId="{CB50D1AA-82D8-4572-92FB-EF0AC6658FED}" type="presParOf" srcId="{EE55CE5E-DE19-4419-B15B-25F43065E7B4}" destId="{EA6A2B18-C29E-4A58-AD8E-225657440F2A}" srcOrd="1" destOrd="0" presId="urn:microsoft.com/office/officeart/2005/8/layout/vProcess5"/>
    <dgm:cxn modelId="{398A495C-D894-423D-8A2D-A23428D012B7}" type="presParOf" srcId="{EE55CE5E-DE19-4419-B15B-25F43065E7B4}" destId="{30E31E76-8CB6-44DB-B611-E8E7833CF49C}" srcOrd="2" destOrd="0" presId="urn:microsoft.com/office/officeart/2005/8/layout/vProcess5"/>
    <dgm:cxn modelId="{5BEC4962-354A-4541-BDD7-C8C8FA0F27C4}" type="presParOf" srcId="{EE55CE5E-DE19-4419-B15B-25F43065E7B4}" destId="{A91C2823-FBC9-40AE-B914-0B8892283A4B}" srcOrd="3" destOrd="0" presId="urn:microsoft.com/office/officeart/2005/8/layout/vProcess5"/>
    <dgm:cxn modelId="{BCB1DA88-BBAE-4C2F-BDF9-8AD5CC0D7E9E}" type="presParOf" srcId="{EE55CE5E-DE19-4419-B15B-25F43065E7B4}" destId="{B3623469-B887-42D8-AD53-6126AF0C948F}" srcOrd="4" destOrd="0" presId="urn:microsoft.com/office/officeart/2005/8/layout/vProcess5"/>
    <dgm:cxn modelId="{262448CE-D11F-4E19-A933-F7F6D66371A2}" type="presParOf" srcId="{EE55CE5E-DE19-4419-B15B-25F43065E7B4}" destId="{32BCA3F6-E4AC-497D-9466-C319AFEA36E5}" srcOrd="5" destOrd="0" presId="urn:microsoft.com/office/officeart/2005/8/layout/vProcess5"/>
    <dgm:cxn modelId="{D17A7225-4F33-4D7A-BC51-4A66CD46ACC5}" type="presParOf" srcId="{EE55CE5E-DE19-4419-B15B-25F43065E7B4}" destId="{A67A38FC-7875-4D2D-939A-079D2ECE7602}" srcOrd="6" destOrd="0" presId="urn:microsoft.com/office/officeart/2005/8/layout/vProcess5"/>
    <dgm:cxn modelId="{71350F6A-A08C-4DE6-8E26-FBBF5B6FCD94}" type="presParOf" srcId="{EE55CE5E-DE19-4419-B15B-25F43065E7B4}" destId="{737CC477-A7CB-4DE5-A6AD-9B7D0F39208F}" srcOrd="7" destOrd="0" presId="urn:microsoft.com/office/officeart/2005/8/layout/vProcess5"/>
    <dgm:cxn modelId="{E7BAE662-020D-42D8-ACA0-E4884E3D0B4E}" type="presParOf" srcId="{EE55CE5E-DE19-4419-B15B-25F43065E7B4}" destId="{021F63C5-4C53-4191-A06C-D279CC86AA18}" srcOrd="8" destOrd="0" presId="urn:microsoft.com/office/officeart/2005/8/layout/vProcess5"/>
    <dgm:cxn modelId="{080B14C6-842A-4614-AF03-DA9124BEF95D}" type="presParOf" srcId="{EE55CE5E-DE19-4419-B15B-25F43065E7B4}" destId="{D44E986B-1547-4712-8794-B12CB25A11E2}" srcOrd="9" destOrd="0" presId="urn:microsoft.com/office/officeart/2005/8/layout/vProcess5"/>
    <dgm:cxn modelId="{B229406D-927A-48A0-A280-1CF7837DEFBC}" type="presParOf" srcId="{EE55CE5E-DE19-4419-B15B-25F43065E7B4}" destId="{AC39377E-514C-498D-817B-1C51C7BBD27C}" srcOrd="10" destOrd="0" presId="urn:microsoft.com/office/officeart/2005/8/layout/vProcess5"/>
    <dgm:cxn modelId="{12FE57EF-133A-4DB7-A797-E5FD1D52CCFD}" type="presParOf" srcId="{EE55CE5E-DE19-4419-B15B-25F43065E7B4}" destId="{3B88037C-6C34-4D0F-91EC-36F9CEF0AAA7}" srcOrd="11" destOrd="0" presId="urn:microsoft.com/office/officeart/2005/8/layout/vProcess5"/>
    <dgm:cxn modelId="{13B7CE76-7671-4DEE-9079-5BCD482AD18A}" type="presParOf" srcId="{EE55CE5E-DE19-4419-B15B-25F43065E7B4}" destId="{0F163F6C-E635-4EDC-8EF9-B6516079D5F5}" srcOrd="12" destOrd="0" presId="urn:microsoft.com/office/officeart/2005/8/layout/vProcess5"/>
    <dgm:cxn modelId="{B19E443D-C05C-4B0C-B6C2-EB116970C927}" type="presParOf" srcId="{EE55CE5E-DE19-4419-B15B-25F43065E7B4}" destId="{B659C29C-A4BA-4F60-9ACA-5A5DA297501C}" srcOrd="13" destOrd="0" presId="urn:microsoft.com/office/officeart/2005/8/layout/vProcess5"/>
    <dgm:cxn modelId="{25A510E2-BC2B-4816-8CF8-B5D290B6E376}" type="presParOf" srcId="{EE55CE5E-DE19-4419-B15B-25F43065E7B4}" destId="{A2284B6C-9538-47A2-BC72-61A2FF738ED6}"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5BAE33-D976-4453-8EFC-38906B28F217}"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1D2A2DBA-CC71-44BD-8C62-E9F723535F23}" type="pres">
      <dgm:prSet presAssocID="{9F5BAE33-D976-4453-8EFC-38906B28F217}" presName="diagram" presStyleCnt="0">
        <dgm:presLayoutVars>
          <dgm:dir/>
          <dgm:resizeHandles val="exact"/>
        </dgm:presLayoutVars>
      </dgm:prSet>
      <dgm:spPr/>
    </dgm:pt>
  </dgm:ptLst>
  <dgm:cxnLst>
    <dgm:cxn modelId="{78AB5E55-02BB-43C7-9EF1-D79B4C67959C}" type="presOf" srcId="{9F5BAE33-D976-4453-8EFC-38906B28F217}" destId="{1D2A2DBA-CC71-44BD-8C62-E9F723535F23}" srcOrd="0" destOrd="0" presId="urn:microsoft.com/office/officeart/2005/8/layout/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6763D1-F951-4574-B59A-0669EA0BEA7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3FC03B7-570E-493A-894C-0529B8B5F129}">
      <dgm:prSet custT="1"/>
      <dgm:spPr/>
      <dgm:t>
        <a:bodyPr/>
        <a:lstStyle/>
        <a:p>
          <a:r>
            <a:rPr lang="en-US" sz="1800" dirty="0">
              <a:latin typeface="SassoonPrimaryInfant" pitchFamily="2" charset="0"/>
            </a:rPr>
            <a:t>Grouping the children for learning new tasks</a:t>
          </a:r>
        </a:p>
      </dgm:t>
    </dgm:pt>
    <dgm:pt modelId="{D22C8985-B138-4BCF-9B98-E4EC3309C9FA}" type="parTrans" cxnId="{F8CC501B-FBA1-435D-83D7-ECDF85376089}">
      <dgm:prSet/>
      <dgm:spPr/>
      <dgm:t>
        <a:bodyPr/>
        <a:lstStyle/>
        <a:p>
          <a:endParaRPr lang="en-US"/>
        </a:p>
      </dgm:t>
    </dgm:pt>
    <dgm:pt modelId="{39EA2997-7616-4BC1-A469-ED07320EB3F0}" type="sibTrans" cxnId="{F8CC501B-FBA1-435D-83D7-ECDF85376089}">
      <dgm:prSet/>
      <dgm:spPr/>
      <dgm:t>
        <a:bodyPr/>
        <a:lstStyle/>
        <a:p>
          <a:endParaRPr lang="en-US"/>
        </a:p>
      </dgm:t>
    </dgm:pt>
    <dgm:pt modelId="{6365E58C-334B-4F5B-9A59-EE3C90EC5657}">
      <dgm:prSet custT="1"/>
      <dgm:spPr/>
      <dgm:t>
        <a:bodyPr/>
        <a:lstStyle/>
        <a:p>
          <a:r>
            <a:rPr lang="en-US" sz="1800" dirty="0">
              <a:latin typeface="SassoonPrimaryInfant" pitchFamily="2" charset="0"/>
            </a:rPr>
            <a:t>Using different learning materials and resources </a:t>
          </a:r>
        </a:p>
      </dgm:t>
    </dgm:pt>
    <dgm:pt modelId="{AB84F07C-2939-4400-A288-68E23001915D}" type="parTrans" cxnId="{20BE036E-911F-49D0-8642-57F6CDDA5576}">
      <dgm:prSet/>
      <dgm:spPr/>
      <dgm:t>
        <a:bodyPr/>
        <a:lstStyle/>
        <a:p>
          <a:endParaRPr lang="en-US"/>
        </a:p>
      </dgm:t>
    </dgm:pt>
    <dgm:pt modelId="{92C0292A-1242-43BA-901E-45A5A2733AC0}" type="sibTrans" cxnId="{20BE036E-911F-49D0-8642-57F6CDDA5576}">
      <dgm:prSet/>
      <dgm:spPr/>
      <dgm:t>
        <a:bodyPr/>
        <a:lstStyle/>
        <a:p>
          <a:endParaRPr lang="en-US"/>
        </a:p>
      </dgm:t>
    </dgm:pt>
    <dgm:pt modelId="{9C201191-5B0D-49BF-9CBD-FB69A55A97E1}">
      <dgm:prSet custT="1"/>
      <dgm:spPr/>
      <dgm:t>
        <a:bodyPr/>
        <a:lstStyle/>
        <a:p>
          <a:r>
            <a:rPr lang="en-US" sz="1800" dirty="0">
              <a:latin typeface="SassoonPrimaryInfant" pitchFamily="2" charset="0"/>
            </a:rPr>
            <a:t>ICT</a:t>
          </a:r>
        </a:p>
      </dgm:t>
    </dgm:pt>
    <dgm:pt modelId="{8D1E3A52-4233-420B-9E52-0F46A612DA26}" type="parTrans" cxnId="{3EC391EE-5DDF-4B63-90D7-785132FCAD12}">
      <dgm:prSet/>
      <dgm:spPr/>
      <dgm:t>
        <a:bodyPr/>
        <a:lstStyle/>
        <a:p>
          <a:endParaRPr lang="en-US"/>
        </a:p>
      </dgm:t>
    </dgm:pt>
    <dgm:pt modelId="{CFC3CB16-3922-458B-8859-8D9EC68A9144}" type="sibTrans" cxnId="{3EC391EE-5DDF-4B63-90D7-785132FCAD12}">
      <dgm:prSet/>
      <dgm:spPr/>
      <dgm:t>
        <a:bodyPr/>
        <a:lstStyle/>
        <a:p>
          <a:endParaRPr lang="en-US"/>
        </a:p>
      </dgm:t>
    </dgm:pt>
    <dgm:pt modelId="{1A2A8AEE-0841-4272-B3E6-97627745F9F7}">
      <dgm:prSet custT="1"/>
      <dgm:spPr/>
      <dgm:t>
        <a:bodyPr/>
        <a:lstStyle/>
        <a:p>
          <a:r>
            <a:rPr lang="en-US" sz="1800" dirty="0">
              <a:latin typeface="SassoonPrimaryInfant" pitchFamily="2" charset="0"/>
            </a:rPr>
            <a:t>Over learning in the classroom</a:t>
          </a:r>
        </a:p>
      </dgm:t>
    </dgm:pt>
    <dgm:pt modelId="{31E73F37-DA43-4A06-86A0-C433F8760278}" type="parTrans" cxnId="{7C01347F-51AA-408A-9305-27A75976DC45}">
      <dgm:prSet/>
      <dgm:spPr/>
      <dgm:t>
        <a:bodyPr/>
        <a:lstStyle/>
        <a:p>
          <a:endParaRPr lang="en-US"/>
        </a:p>
      </dgm:t>
    </dgm:pt>
    <dgm:pt modelId="{47415FF8-8DB3-464C-8B7C-0ACA68185320}" type="sibTrans" cxnId="{7C01347F-51AA-408A-9305-27A75976DC45}">
      <dgm:prSet/>
      <dgm:spPr/>
      <dgm:t>
        <a:bodyPr/>
        <a:lstStyle/>
        <a:p>
          <a:endParaRPr lang="en-US"/>
        </a:p>
      </dgm:t>
    </dgm:pt>
    <dgm:pt modelId="{1B47CD32-E3AF-4142-B270-B7BF9574F8AF}">
      <dgm:prSet custT="1"/>
      <dgm:spPr/>
      <dgm:t>
        <a:bodyPr/>
        <a:lstStyle/>
        <a:p>
          <a:r>
            <a:rPr lang="en-US" sz="1800">
              <a:latin typeface="SassoonPrimaryInfant" pitchFamily="2" charset="0"/>
            </a:rPr>
            <a:t>Small group withdrawal</a:t>
          </a:r>
        </a:p>
      </dgm:t>
    </dgm:pt>
    <dgm:pt modelId="{6EAF98B7-532D-46C7-BF78-D0C2D554C649}" type="parTrans" cxnId="{951620ED-DA87-43ED-B2CF-96CFAF5E6F34}">
      <dgm:prSet/>
      <dgm:spPr/>
      <dgm:t>
        <a:bodyPr/>
        <a:lstStyle/>
        <a:p>
          <a:endParaRPr lang="en-US"/>
        </a:p>
      </dgm:t>
    </dgm:pt>
    <dgm:pt modelId="{9426B13E-DF83-46A3-B218-3D82DC94AE69}" type="sibTrans" cxnId="{951620ED-DA87-43ED-B2CF-96CFAF5E6F34}">
      <dgm:prSet/>
      <dgm:spPr/>
      <dgm:t>
        <a:bodyPr/>
        <a:lstStyle/>
        <a:p>
          <a:endParaRPr lang="en-US"/>
        </a:p>
      </dgm:t>
    </dgm:pt>
    <dgm:pt modelId="{93D452C5-0D98-4DF7-A102-9FCAB07BD466}">
      <dgm:prSet custT="1"/>
      <dgm:spPr/>
      <dgm:t>
        <a:bodyPr/>
        <a:lstStyle/>
        <a:p>
          <a:r>
            <a:rPr lang="en-US" sz="1800">
              <a:latin typeface="SassoonPrimaryInfant" pitchFamily="2" charset="0"/>
            </a:rPr>
            <a:t>Use of practical resources</a:t>
          </a:r>
        </a:p>
      </dgm:t>
    </dgm:pt>
    <dgm:pt modelId="{595810F5-DF0F-473E-A785-C1C6C03B8CF0}" type="parTrans" cxnId="{25FE368D-A204-489D-B6E0-AC4C1DFE35E6}">
      <dgm:prSet/>
      <dgm:spPr/>
      <dgm:t>
        <a:bodyPr/>
        <a:lstStyle/>
        <a:p>
          <a:endParaRPr lang="en-US"/>
        </a:p>
      </dgm:t>
    </dgm:pt>
    <dgm:pt modelId="{66C0F6D6-1B13-4917-84EF-44652B469471}" type="sibTrans" cxnId="{25FE368D-A204-489D-B6E0-AC4C1DFE35E6}">
      <dgm:prSet/>
      <dgm:spPr/>
      <dgm:t>
        <a:bodyPr/>
        <a:lstStyle/>
        <a:p>
          <a:endParaRPr lang="en-US"/>
        </a:p>
      </dgm:t>
    </dgm:pt>
    <dgm:pt modelId="{651FCA7B-868F-4955-BEC1-E27583F3A090}">
      <dgm:prSet custT="1"/>
      <dgm:spPr/>
      <dgm:t>
        <a:bodyPr/>
        <a:lstStyle/>
        <a:p>
          <a:r>
            <a:rPr lang="en-US" sz="1800">
              <a:latin typeface="SassoonPrimaryInfant" pitchFamily="2" charset="0"/>
            </a:rPr>
            <a:t>Providing some small “target groups” for literacy and numeracy</a:t>
          </a:r>
        </a:p>
      </dgm:t>
    </dgm:pt>
    <dgm:pt modelId="{D61B49EE-CE19-47F5-BFA4-C10DDBB42157}" type="parTrans" cxnId="{518430C5-8F0E-4ECF-84F7-61FF04C395B8}">
      <dgm:prSet/>
      <dgm:spPr/>
      <dgm:t>
        <a:bodyPr/>
        <a:lstStyle/>
        <a:p>
          <a:endParaRPr lang="en-US"/>
        </a:p>
      </dgm:t>
    </dgm:pt>
    <dgm:pt modelId="{65EB5078-34C9-4053-886B-F972FAF7AC84}" type="sibTrans" cxnId="{518430C5-8F0E-4ECF-84F7-61FF04C395B8}">
      <dgm:prSet/>
      <dgm:spPr/>
      <dgm:t>
        <a:bodyPr/>
        <a:lstStyle/>
        <a:p>
          <a:endParaRPr lang="en-US"/>
        </a:p>
      </dgm:t>
    </dgm:pt>
    <dgm:pt modelId="{274D14C2-53F5-45AE-A13A-2F579113C516}">
      <dgm:prSet custT="1"/>
      <dgm:spPr/>
      <dgm:t>
        <a:bodyPr/>
        <a:lstStyle/>
        <a:p>
          <a:r>
            <a:rPr lang="en-US" sz="1800" dirty="0">
              <a:latin typeface="SassoonPrimaryInfant" pitchFamily="2" charset="0"/>
            </a:rPr>
            <a:t>Providing training for teachers</a:t>
          </a:r>
        </a:p>
      </dgm:t>
    </dgm:pt>
    <dgm:pt modelId="{25F17205-53C3-4C45-91AA-21B68CBDD3F1}" type="parTrans" cxnId="{68CB7AFC-96A4-4EDC-9677-4AEA9360F828}">
      <dgm:prSet/>
      <dgm:spPr/>
      <dgm:t>
        <a:bodyPr/>
        <a:lstStyle/>
        <a:p>
          <a:endParaRPr lang="en-US"/>
        </a:p>
      </dgm:t>
    </dgm:pt>
    <dgm:pt modelId="{B0904A12-02AF-4363-A7DC-FFE71DECEF1F}" type="sibTrans" cxnId="{68CB7AFC-96A4-4EDC-9677-4AEA9360F828}">
      <dgm:prSet/>
      <dgm:spPr/>
      <dgm:t>
        <a:bodyPr/>
        <a:lstStyle/>
        <a:p>
          <a:endParaRPr lang="en-US"/>
        </a:p>
      </dgm:t>
    </dgm:pt>
    <dgm:pt modelId="{5A4D1168-738C-4E18-AFC8-E77BF1A107BB}" type="pres">
      <dgm:prSet presAssocID="{056763D1-F951-4574-B59A-0669EA0BEA72}" presName="diagram" presStyleCnt="0">
        <dgm:presLayoutVars>
          <dgm:dir/>
          <dgm:resizeHandles val="exact"/>
        </dgm:presLayoutVars>
      </dgm:prSet>
      <dgm:spPr/>
    </dgm:pt>
    <dgm:pt modelId="{D2153D77-7B0A-4435-AB00-02A3B6376755}" type="pres">
      <dgm:prSet presAssocID="{D3FC03B7-570E-493A-894C-0529B8B5F129}" presName="node" presStyleLbl="node1" presStyleIdx="0" presStyleCnt="8">
        <dgm:presLayoutVars>
          <dgm:bulletEnabled val="1"/>
        </dgm:presLayoutVars>
      </dgm:prSet>
      <dgm:spPr/>
    </dgm:pt>
    <dgm:pt modelId="{B9C44DE8-4CC1-4AEA-B9B5-BEC241E07DD4}" type="pres">
      <dgm:prSet presAssocID="{39EA2997-7616-4BC1-A469-ED07320EB3F0}" presName="sibTrans" presStyleCnt="0"/>
      <dgm:spPr/>
    </dgm:pt>
    <dgm:pt modelId="{590DC386-0BE4-418F-83D7-EBA94629B203}" type="pres">
      <dgm:prSet presAssocID="{6365E58C-334B-4F5B-9A59-EE3C90EC5657}" presName="node" presStyleLbl="node1" presStyleIdx="1" presStyleCnt="8">
        <dgm:presLayoutVars>
          <dgm:bulletEnabled val="1"/>
        </dgm:presLayoutVars>
      </dgm:prSet>
      <dgm:spPr/>
    </dgm:pt>
    <dgm:pt modelId="{B5A19809-D0AE-444C-AB0E-8763CE730333}" type="pres">
      <dgm:prSet presAssocID="{92C0292A-1242-43BA-901E-45A5A2733AC0}" presName="sibTrans" presStyleCnt="0"/>
      <dgm:spPr/>
    </dgm:pt>
    <dgm:pt modelId="{C3922B83-DF17-4A4E-BC95-EF8CC5665B2F}" type="pres">
      <dgm:prSet presAssocID="{9C201191-5B0D-49BF-9CBD-FB69A55A97E1}" presName="node" presStyleLbl="node1" presStyleIdx="2" presStyleCnt="8">
        <dgm:presLayoutVars>
          <dgm:bulletEnabled val="1"/>
        </dgm:presLayoutVars>
      </dgm:prSet>
      <dgm:spPr/>
    </dgm:pt>
    <dgm:pt modelId="{541EEC09-C7A8-4E82-89FE-9E3D4EF1F898}" type="pres">
      <dgm:prSet presAssocID="{CFC3CB16-3922-458B-8859-8D9EC68A9144}" presName="sibTrans" presStyleCnt="0"/>
      <dgm:spPr/>
    </dgm:pt>
    <dgm:pt modelId="{3A7558E6-1665-4D4A-81C6-C9D4042A33DF}" type="pres">
      <dgm:prSet presAssocID="{1A2A8AEE-0841-4272-B3E6-97627745F9F7}" presName="node" presStyleLbl="node1" presStyleIdx="3" presStyleCnt="8">
        <dgm:presLayoutVars>
          <dgm:bulletEnabled val="1"/>
        </dgm:presLayoutVars>
      </dgm:prSet>
      <dgm:spPr/>
    </dgm:pt>
    <dgm:pt modelId="{C52A84D1-EE2F-4E36-AA59-68B379EA9457}" type="pres">
      <dgm:prSet presAssocID="{47415FF8-8DB3-464C-8B7C-0ACA68185320}" presName="sibTrans" presStyleCnt="0"/>
      <dgm:spPr/>
    </dgm:pt>
    <dgm:pt modelId="{3BADE353-9D93-43BA-B9EE-51C20490D950}" type="pres">
      <dgm:prSet presAssocID="{1B47CD32-E3AF-4142-B270-B7BF9574F8AF}" presName="node" presStyleLbl="node1" presStyleIdx="4" presStyleCnt="8">
        <dgm:presLayoutVars>
          <dgm:bulletEnabled val="1"/>
        </dgm:presLayoutVars>
      </dgm:prSet>
      <dgm:spPr/>
    </dgm:pt>
    <dgm:pt modelId="{8EEEEF38-2B15-407D-A6EB-00B71E315576}" type="pres">
      <dgm:prSet presAssocID="{9426B13E-DF83-46A3-B218-3D82DC94AE69}" presName="sibTrans" presStyleCnt="0"/>
      <dgm:spPr/>
    </dgm:pt>
    <dgm:pt modelId="{8DC3EB98-443B-4BBF-A1E9-BEB95B2CF0C4}" type="pres">
      <dgm:prSet presAssocID="{93D452C5-0D98-4DF7-A102-9FCAB07BD466}" presName="node" presStyleLbl="node1" presStyleIdx="5" presStyleCnt="8">
        <dgm:presLayoutVars>
          <dgm:bulletEnabled val="1"/>
        </dgm:presLayoutVars>
      </dgm:prSet>
      <dgm:spPr/>
    </dgm:pt>
    <dgm:pt modelId="{2CE49EDD-9852-41C6-AB64-E4711DA1A3E9}" type="pres">
      <dgm:prSet presAssocID="{66C0F6D6-1B13-4917-84EF-44652B469471}" presName="sibTrans" presStyleCnt="0"/>
      <dgm:spPr/>
    </dgm:pt>
    <dgm:pt modelId="{A326C5EE-7B00-4DE3-A04D-7A6ACD7C5B0F}" type="pres">
      <dgm:prSet presAssocID="{651FCA7B-868F-4955-BEC1-E27583F3A090}" presName="node" presStyleLbl="node1" presStyleIdx="6" presStyleCnt="8">
        <dgm:presLayoutVars>
          <dgm:bulletEnabled val="1"/>
        </dgm:presLayoutVars>
      </dgm:prSet>
      <dgm:spPr/>
    </dgm:pt>
    <dgm:pt modelId="{8076419F-7DC5-4EA8-ACE8-26C57DDF5860}" type="pres">
      <dgm:prSet presAssocID="{65EB5078-34C9-4053-886B-F972FAF7AC84}" presName="sibTrans" presStyleCnt="0"/>
      <dgm:spPr/>
    </dgm:pt>
    <dgm:pt modelId="{C3220DD3-85A9-4209-AB69-E649718CA1A5}" type="pres">
      <dgm:prSet presAssocID="{274D14C2-53F5-45AE-A13A-2F579113C516}" presName="node" presStyleLbl="node1" presStyleIdx="7" presStyleCnt="8">
        <dgm:presLayoutVars>
          <dgm:bulletEnabled val="1"/>
        </dgm:presLayoutVars>
      </dgm:prSet>
      <dgm:spPr/>
    </dgm:pt>
  </dgm:ptLst>
  <dgm:cxnLst>
    <dgm:cxn modelId="{9454D713-7E6F-431E-8110-BD65276A8E77}" type="presOf" srcId="{9C201191-5B0D-49BF-9CBD-FB69A55A97E1}" destId="{C3922B83-DF17-4A4E-BC95-EF8CC5665B2F}" srcOrd="0" destOrd="0" presId="urn:microsoft.com/office/officeart/2005/8/layout/default"/>
    <dgm:cxn modelId="{480D481A-E9DE-4876-8148-B6E6FF3AA5BE}" type="presOf" srcId="{056763D1-F951-4574-B59A-0669EA0BEA72}" destId="{5A4D1168-738C-4E18-AFC8-E77BF1A107BB}" srcOrd="0" destOrd="0" presId="urn:microsoft.com/office/officeart/2005/8/layout/default"/>
    <dgm:cxn modelId="{F8CC501B-FBA1-435D-83D7-ECDF85376089}" srcId="{056763D1-F951-4574-B59A-0669EA0BEA72}" destId="{D3FC03B7-570E-493A-894C-0529B8B5F129}" srcOrd="0" destOrd="0" parTransId="{D22C8985-B138-4BCF-9B98-E4EC3309C9FA}" sibTransId="{39EA2997-7616-4BC1-A469-ED07320EB3F0}"/>
    <dgm:cxn modelId="{E10EFE1F-C88F-49BE-817C-E19675F706D7}" type="presOf" srcId="{6365E58C-334B-4F5B-9A59-EE3C90EC5657}" destId="{590DC386-0BE4-418F-83D7-EBA94629B203}" srcOrd="0" destOrd="0" presId="urn:microsoft.com/office/officeart/2005/8/layout/default"/>
    <dgm:cxn modelId="{94C78339-70BE-4C2D-B2FF-63D1AD722D85}" type="presOf" srcId="{D3FC03B7-570E-493A-894C-0529B8B5F129}" destId="{D2153D77-7B0A-4435-AB00-02A3B6376755}" srcOrd="0" destOrd="0" presId="urn:microsoft.com/office/officeart/2005/8/layout/default"/>
    <dgm:cxn modelId="{20BE036E-911F-49D0-8642-57F6CDDA5576}" srcId="{056763D1-F951-4574-B59A-0669EA0BEA72}" destId="{6365E58C-334B-4F5B-9A59-EE3C90EC5657}" srcOrd="1" destOrd="0" parTransId="{AB84F07C-2939-4400-A288-68E23001915D}" sibTransId="{92C0292A-1242-43BA-901E-45A5A2733AC0}"/>
    <dgm:cxn modelId="{7C01347F-51AA-408A-9305-27A75976DC45}" srcId="{056763D1-F951-4574-B59A-0669EA0BEA72}" destId="{1A2A8AEE-0841-4272-B3E6-97627745F9F7}" srcOrd="3" destOrd="0" parTransId="{31E73F37-DA43-4A06-86A0-C433F8760278}" sibTransId="{47415FF8-8DB3-464C-8B7C-0ACA68185320}"/>
    <dgm:cxn modelId="{3761828C-DA91-4A8C-B05D-D92D33C69D49}" type="presOf" srcId="{93D452C5-0D98-4DF7-A102-9FCAB07BD466}" destId="{8DC3EB98-443B-4BBF-A1E9-BEB95B2CF0C4}" srcOrd="0" destOrd="0" presId="urn:microsoft.com/office/officeart/2005/8/layout/default"/>
    <dgm:cxn modelId="{25FE368D-A204-489D-B6E0-AC4C1DFE35E6}" srcId="{056763D1-F951-4574-B59A-0669EA0BEA72}" destId="{93D452C5-0D98-4DF7-A102-9FCAB07BD466}" srcOrd="5" destOrd="0" parTransId="{595810F5-DF0F-473E-A785-C1C6C03B8CF0}" sibTransId="{66C0F6D6-1B13-4917-84EF-44652B469471}"/>
    <dgm:cxn modelId="{590BEEBE-0D9C-4E48-B951-BFCF650D8FF2}" type="presOf" srcId="{274D14C2-53F5-45AE-A13A-2F579113C516}" destId="{C3220DD3-85A9-4209-AB69-E649718CA1A5}" srcOrd="0" destOrd="0" presId="urn:microsoft.com/office/officeart/2005/8/layout/default"/>
    <dgm:cxn modelId="{759C61C0-201A-49D0-98C0-CBD00D6B07AB}" type="presOf" srcId="{1A2A8AEE-0841-4272-B3E6-97627745F9F7}" destId="{3A7558E6-1665-4D4A-81C6-C9D4042A33DF}" srcOrd="0" destOrd="0" presId="urn:microsoft.com/office/officeart/2005/8/layout/default"/>
    <dgm:cxn modelId="{518430C5-8F0E-4ECF-84F7-61FF04C395B8}" srcId="{056763D1-F951-4574-B59A-0669EA0BEA72}" destId="{651FCA7B-868F-4955-BEC1-E27583F3A090}" srcOrd="6" destOrd="0" parTransId="{D61B49EE-CE19-47F5-BFA4-C10DDBB42157}" sibTransId="{65EB5078-34C9-4053-886B-F972FAF7AC84}"/>
    <dgm:cxn modelId="{4F7117C6-A7EF-468C-88A8-6D72A2201F5B}" type="presOf" srcId="{651FCA7B-868F-4955-BEC1-E27583F3A090}" destId="{A326C5EE-7B00-4DE3-A04D-7A6ACD7C5B0F}" srcOrd="0" destOrd="0" presId="urn:microsoft.com/office/officeart/2005/8/layout/default"/>
    <dgm:cxn modelId="{0B9410D4-275C-4C46-9A77-00C3A410DFA7}" type="presOf" srcId="{1B47CD32-E3AF-4142-B270-B7BF9574F8AF}" destId="{3BADE353-9D93-43BA-B9EE-51C20490D950}" srcOrd="0" destOrd="0" presId="urn:microsoft.com/office/officeart/2005/8/layout/default"/>
    <dgm:cxn modelId="{951620ED-DA87-43ED-B2CF-96CFAF5E6F34}" srcId="{056763D1-F951-4574-B59A-0669EA0BEA72}" destId="{1B47CD32-E3AF-4142-B270-B7BF9574F8AF}" srcOrd="4" destOrd="0" parTransId="{6EAF98B7-532D-46C7-BF78-D0C2D554C649}" sibTransId="{9426B13E-DF83-46A3-B218-3D82DC94AE69}"/>
    <dgm:cxn modelId="{3EC391EE-5DDF-4B63-90D7-785132FCAD12}" srcId="{056763D1-F951-4574-B59A-0669EA0BEA72}" destId="{9C201191-5B0D-49BF-9CBD-FB69A55A97E1}" srcOrd="2" destOrd="0" parTransId="{8D1E3A52-4233-420B-9E52-0F46A612DA26}" sibTransId="{CFC3CB16-3922-458B-8859-8D9EC68A9144}"/>
    <dgm:cxn modelId="{68CB7AFC-96A4-4EDC-9677-4AEA9360F828}" srcId="{056763D1-F951-4574-B59A-0669EA0BEA72}" destId="{274D14C2-53F5-45AE-A13A-2F579113C516}" srcOrd="7" destOrd="0" parTransId="{25F17205-53C3-4C45-91AA-21B68CBDD3F1}" sibTransId="{B0904A12-02AF-4363-A7DC-FFE71DECEF1F}"/>
    <dgm:cxn modelId="{6F0D9396-94F3-4CA6-B894-787D3F40DABA}" type="presParOf" srcId="{5A4D1168-738C-4E18-AFC8-E77BF1A107BB}" destId="{D2153D77-7B0A-4435-AB00-02A3B6376755}" srcOrd="0" destOrd="0" presId="urn:microsoft.com/office/officeart/2005/8/layout/default"/>
    <dgm:cxn modelId="{01EA0E29-B855-4362-B870-B72A008AC699}" type="presParOf" srcId="{5A4D1168-738C-4E18-AFC8-E77BF1A107BB}" destId="{B9C44DE8-4CC1-4AEA-B9B5-BEC241E07DD4}" srcOrd="1" destOrd="0" presId="urn:microsoft.com/office/officeart/2005/8/layout/default"/>
    <dgm:cxn modelId="{510A8F7A-25BB-45B4-8423-B6C51C0EFD68}" type="presParOf" srcId="{5A4D1168-738C-4E18-AFC8-E77BF1A107BB}" destId="{590DC386-0BE4-418F-83D7-EBA94629B203}" srcOrd="2" destOrd="0" presId="urn:microsoft.com/office/officeart/2005/8/layout/default"/>
    <dgm:cxn modelId="{3AC3C94E-ABC8-4718-AC05-F86FBF3C95BC}" type="presParOf" srcId="{5A4D1168-738C-4E18-AFC8-E77BF1A107BB}" destId="{B5A19809-D0AE-444C-AB0E-8763CE730333}" srcOrd="3" destOrd="0" presId="urn:microsoft.com/office/officeart/2005/8/layout/default"/>
    <dgm:cxn modelId="{4A4E08B3-D8ED-4FDC-A291-5B7207D91C30}" type="presParOf" srcId="{5A4D1168-738C-4E18-AFC8-E77BF1A107BB}" destId="{C3922B83-DF17-4A4E-BC95-EF8CC5665B2F}" srcOrd="4" destOrd="0" presId="urn:microsoft.com/office/officeart/2005/8/layout/default"/>
    <dgm:cxn modelId="{8D382D0D-2EFE-429C-B921-1841BEB25FD7}" type="presParOf" srcId="{5A4D1168-738C-4E18-AFC8-E77BF1A107BB}" destId="{541EEC09-C7A8-4E82-89FE-9E3D4EF1F898}" srcOrd="5" destOrd="0" presId="urn:microsoft.com/office/officeart/2005/8/layout/default"/>
    <dgm:cxn modelId="{144A9F4F-094C-41F2-B2A6-80E47D976A1B}" type="presParOf" srcId="{5A4D1168-738C-4E18-AFC8-E77BF1A107BB}" destId="{3A7558E6-1665-4D4A-81C6-C9D4042A33DF}" srcOrd="6" destOrd="0" presId="urn:microsoft.com/office/officeart/2005/8/layout/default"/>
    <dgm:cxn modelId="{BFF97CCF-317A-43AA-83D2-C010C654EBED}" type="presParOf" srcId="{5A4D1168-738C-4E18-AFC8-E77BF1A107BB}" destId="{C52A84D1-EE2F-4E36-AA59-68B379EA9457}" srcOrd="7" destOrd="0" presId="urn:microsoft.com/office/officeart/2005/8/layout/default"/>
    <dgm:cxn modelId="{7F59397C-4E7D-452B-9DC6-CB3FF60EF872}" type="presParOf" srcId="{5A4D1168-738C-4E18-AFC8-E77BF1A107BB}" destId="{3BADE353-9D93-43BA-B9EE-51C20490D950}" srcOrd="8" destOrd="0" presId="urn:microsoft.com/office/officeart/2005/8/layout/default"/>
    <dgm:cxn modelId="{AE7FAB07-DEB8-471A-8AD0-99F9DD2B638D}" type="presParOf" srcId="{5A4D1168-738C-4E18-AFC8-E77BF1A107BB}" destId="{8EEEEF38-2B15-407D-A6EB-00B71E315576}" srcOrd="9" destOrd="0" presId="urn:microsoft.com/office/officeart/2005/8/layout/default"/>
    <dgm:cxn modelId="{FF409DD9-A9B6-43F8-AF7D-D3A7717C4726}" type="presParOf" srcId="{5A4D1168-738C-4E18-AFC8-E77BF1A107BB}" destId="{8DC3EB98-443B-4BBF-A1E9-BEB95B2CF0C4}" srcOrd="10" destOrd="0" presId="urn:microsoft.com/office/officeart/2005/8/layout/default"/>
    <dgm:cxn modelId="{2495A9A9-E16F-4319-BD9F-A7674D551D19}" type="presParOf" srcId="{5A4D1168-738C-4E18-AFC8-E77BF1A107BB}" destId="{2CE49EDD-9852-41C6-AB64-E4711DA1A3E9}" srcOrd="11" destOrd="0" presId="urn:microsoft.com/office/officeart/2005/8/layout/default"/>
    <dgm:cxn modelId="{24F45490-4688-4615-B43E-D29D0B84DD4F}" type="presParOf" srcId="{5A4D1168-738C-4E18-AFC8-E77BF1A107BB}" destId="{A326C5EE-7B00-4DE3-A04D-7A6ACD7C5B0F}" srcOrd="12" destOrd="0" presId="urn:microsoft.com/office/officeart/2005/8/layout/default"/>
    <dgm:cxn modelId="{27DE8E1C-8433-4F19-90D3-31C9078C05DD}" type="presParOf" srcId="{5A4D1168-738C-4E18-AFC8-E77BF1A107BB}" destId="{8076419F-7DC5-4EA8-ACE8-26C57DDF5860}" srcOrd="13" destOrd="0" presId="urn:microsoft.com/office/officeart/2005/8/layout/default"/>
    <dgm:cxn modelId="{AF7654EA-128E-4089-B121-3D9A4F87788F}" type="presParOf" srcId="{5A4D1168-738C-4E18-AFC8-E77BF1A107BB}" destId="{C3220DD3-85A9-4209-AB69-E649718CA1A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8D3CA-CBD5-4ED1-8390-3E9A83080957}">
      <dsp:nvSpPr>
        <dsp:cNvPr id="0" name=""/>
        <dsp:cNvSpPr/>
      </dsp:nvSpPr>
      <dsp:spPr>
        <a:xfrm>
          <a:off x="0" y="413196"/>
          <a:ext cx="1597437" cy="958462"/>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Language and Literacy</a:t>
          </a:r>
        </a:p>
      </dsp:txBody>
      <dsp:txXfrm>
        <a:off x="0" y="413196"/>
        <a:ext cx="1597437" cy="958462"/>
      </dsp:txXfrm>
    </dsp:sp>
    <dsp:sp modelId="{5ABA7204-246A-473A-A31F-D09EE18E1F99}">
      <dsp:nvSpPr>
        <dsp:cNvPr id="0" name=""/>
        <dsp:cNvSpPr/>
      </dsp:nvSpPr>
      <dsp:spPr>
        <a:xfrm>
          <a:off x="1757180" y="413196"/>
          <a:ext cx="1597437" cy="958462"/>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Mathematics and Numeracy</a:t>
          </a:r>
        </a:p>
      </dsp:txBody>
      <dsp:txXfrm>
        <a:off x="1757180" y="413196"/>
        <a:ext cx="1597437" cy="958462"/>
      </dsp:txXfrm>
    </dsp:sp>
    <dsp:sp modelId="{E801E130-DE69-4183-B509-EB217811B3BB}">
      <dsp:nvSpPr>
        <dsp:cNvPr id="0" name=""/>
        <dsp:cNvSpPr/>
      </dsp:nvSpPr>
      <dsp:spPr>
        <a:xfrm>
          <a:off x="3514361" y="413196"/>
          <a:ext cx="1597437" cy="958462"/>
        </a:xfrm>
        <a:prstGeom prst="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Arts</a:t>
          </a:r>
        </a:p>
      </dsp:txBody>
      <dsp:txXfrm>
        <a:off x="3514361" y="413196"/>
        <a:ext cx="1597437" cy="958462"/>
      </dsp:txXfrm>
    </dsp:sp>
    <dsp:sp modelId="{075460D7-B96F-48D1-B086-7C33B5774A95}">
      <dsp:nvSpPr>
        <dsp:cNvPr id="0" name=""/>
        <dsp:cNvSpPr/>
      </dsp:nvSpPr>
      <dsp:spPr>
        <a:xfrm>
          <a:off x="0" y="1531402"/>
          <a:ext cx="1597437" cy="958462"/>
        </a:xfrm>
        <a:prstGeom prst="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World Around Us</a:t>
          </a:r>
        </a:p>
      </dsp:txBody>
      <dsp:txXfrm>
        <a:off x="0" y="1531402"/>
        <a:ext cx="1597437" cy="958462"/>
      </dsp:txXfrm>
    </dsp:sp>
    <dsp:sp modelId="{84773AA8-A81E-4D70-AB1E-365ED1876013}">
      <dsp:nvSpPr>
        <dsp:cNvPr id="0" name=""/>
        <dsp:cNvSpPr/>
      </dsp:nvSpPr>
      <dsp:spPr>
        <a:xfrm>
          <a:off x="1757180" y="1531402"/>
          <a:ext cx="1597437" cy="958462"/>
        </a:xfrm>
        <a:prstGeom prst="rect">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P.D.M.U.</a:t>
          </a:r>
        </a:p>
      </dsp:txBody>
      <dsp:txXfrm>
        <a:off x="1757180" y="1531402"/>
        <a:ext cx="1597437" cy="958462"/>
      </dsp:txXfrm>
    </dsp:sp>
    <dsp:sp modelId="{8A121B60-13FE-4B7E-8977-D4558BD97BC7}">
      <dsp:nvSpPr>
        <dsp:cNvPr id="0" name=""/>
        <dsp:cNvSpPr/>
      </dsp:nvSpPr>
      <dsp:spPr>
        <a:xfrm>
          <a:off x="3514361" y="1531402"/>
          <a:ext cx="1597437" cy="958462"/>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Grow in Love </a:t>
          </a:r>
        </a:p>
      </dsp:txBody>
      <dsp:txXfrm>
        <a:off x="3514361" y="1531402"/>
        <a:ext cx="1597437" cy="958462"/>
      </dsp:txXfrm>
    </dsp:sp>
    <dsp:sp modelId="{E7D5D95B-7ABF-418B-BA67-887273FE6B56}">
      <dsp:nvSpPr>
        <dsp:cNvPr id="0" name=""/>
        <dsp:cNvSpPr/>
      </dsp:nvSpPr>
      <dsp:spPr>
        <a:xfrm>
          <a:off x="1757180" y="2649608"/>
          <a:ext cx="1597437" cy="958462"/>
        </a:xfrm>
        <a:prstGeom prst="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a:t>
          </a:r>
        </a:p>
      </dsp:txBody>
      <dsp:txXfrm>
        <a:off x="1757180" y="2649608"/>
        <a:ext cx="1597437" cy="958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E8B61-D044-4E41-8045-80ABC180BA10}">
      <dsp:nvSpPr>
        <dsp:cNvPr id="0" name=""/>
        <dsp:cNvSpPr/>
      </dsp:nvSpPr>
      <dsp:spPr>
        <a:xfrm>
          <a:off x="0" y="335"/>
          <a:ext cx="7548749" cy="784554"/>
        </a:xfrm>
        <a:prstGeom prst="roundRect">
          <a:avLst>
            <a:gd name="adj" fmla="val 1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316843B9-27D1-4C8B-AC07-517A3EF11839}">
      <dsp:nvSpPr>
        <dsp:cNvPr id="0" name=""/>
        <dsp:cNvSpPr/>
      </dsp:nvSpPr>
      <dsp:spPr>
        <a:xfrm>
          <a:off x="237327" y="176859"/>
          <a:ext cx="431504" cy="43150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8F543B-86F3-4CBA-AD84-D04B627A75FC}">
      <dsp:nvSpPr>
        <dsp:cNvPr id="0" name=""/>
        <dsp:cNvSpPr/>
      </dsp:nvSpPr>
      <dsp:spPr>
        <a:xfrm>
          <a:off x="906160" y="335"/>
          <a:ext cx="6642588" cy="784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32" tIns="83032" rIns="83032" bIns="83032" numCol="1" spcCol="1270" anchor="ctr" anchorCtr="0">
          <a:noAutofit/>
        </a:bodyPr>
        <a:lstStyle/>
        <a:p>
          <a:pPr marL="0" lvl="0" indent="0" algn="l" defTabSz="666750">
            <a:lnSpc>
              <a:spcPct val="90000"/>
            </a:lnSpc>
            <a:spcBef>
              <a:spcPct val="0"/>
            </a:spcBef>
            <a:spcAft>
              <a:spcPct val="35000"/>
            </a:spcAft>
            <a:buNone/>
          </a:pPr>
          <a:r>
            <a:rPr lang="en-GB" sz="1500" kern="1200" dirty="0">
              <a:latin typeface="SassoonPrimaryInfant" pitchFamily="2" charset="0"/>
            </a:rPr>
            <a:t>Reading – guided, shared and Accelerated Reading </a:t>
          </a:r>
          <a:endParaRPr lang="en-US" sz="1500" kern="1200" dirty="0">
            <a:latin typeface="SassoonPrimaryInfant" pitchFamily="2" charset="0"/>
          </a:endParaRPr>
        </a:p>
      </dsp:txBody>
      <dsp:txXfrm>
        <a:off x="906160" y="335"/>
        <a:ext cx="6642588" cy="784554"/>
      </dsp:txXfrm>
    </dsp:sp>
    <dsp:sp modelId="{C1D105C7-4562-40FB-B6B1-95A7C20C0267}">
      <dsp:nvSpPr>
        <dsp:cNvPr id="0" name=""/>
        <dsp:cNvSpPr/>
      </dsp:nvSpPr>
      <dsp:spPr>
        <a:xfrm>
          <a:off x="0" y="981027"/>
          <a:ext cx="7548749" cy="784554"/>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sp>
    <dsp:sp modelId="{BC2CD20C-889C-4347-9BEA-4A1F5277A50B}">
      <dsp:nvSpPr>
        <dsp:cNvPr id="0" name=""/>
        <dsp:cNvSpPr/>
      </dsp:nvSpPr>
      <dsp:spPr>
        <a:xfrm>
          <a:off x="237327" y="1157552"/>
          <a:ext cx="431504" cy="4315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67EFB5-A59D-44CD-9DFA-0872165ECFCC}">
      <dsp:nvSpPr>
        <dsp:cNvPr id="0" name=""/>
        <dsp:cNvSpPr/>
      </dsp:nvSpPr>
      <dsp:spPr>
        <a:xfrm>
          <a:off x="906160" y="981027"/>
          <a:ext cx="3396937" cy="784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32" tIns="83032" rIns="83032" bIns="83032" numCol="1" spcCol="1270" anchor="ctr" anchorCtr="0">
          <a:noAutofit/>
        </a:bodyPr>
        <a:lstStyle/>
        <a:p>
          <a:pPr marL="0" lvl="0" indent="0" algn="l" defTabSz="666750">
            <a:lnSpc>
              <a:spcPct val="90000"/>
            </a:lnSpc>
            <a:spcBef>
              <a:spcPct val="0"/>
            </a:spcBef>
            <a:spcAft>
              <a:spcPct val="35000"/>
            </a:spcAft>
            <a:buNone/>
          </a:pPr>
          <a:r>
            <a:rPr lang="en-GB" sz="1500" kern="1200" dirty="0">
              <a:latin typeface="SassoonPrimaryInfant" pitchFamily="2" charset="0"/>
            </a:rPr>
            <a:t>Writing – poetry, instructions, newspaper articles, letters, stories, reports.</a:t>
          </a:r>
          <a:endParaRPr lang="en-US" sz="1500" kern="1200" dirty="0">
            <a:latin typeface="SassoonPrimaryInfant" pitchFamily="2" charset="0"/>
          </a:endParaRPr>
        </a:p>
      </dsp:txBody>
      <dsp:txXfrm>
        <a:off x="906160" y="981027"/>
        <a:ext cx="3396937" cy="784554"/>
      </dsp:txXfrm>
    </dsp:sp>
    <dsp:sp modelId="{BCBA54FE-79AE-4781-8376-7FDF4D9F7CD9}">
      <dsp:nvSpPr>
        <dsp:cNvPr id="0" name=""/>
        <dsp:cNvSpPr/>
      </dsp:nvSpPr>
      <dsp:spPr>
        <a:xfrm>
          <a:off x="4303097" y="981027"/>
          <a:ext cx="3245651" cy="784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32" tIns="83032" rIns="83032" bIns="83032" numCol="1" spcCol="1270" anchor="ctr" anchorCtr="0">
          <a:noAutofit/>
        </a:bodyPr>
        <a:lstStyle/>
        <a:p>
          <a:pPr marL="0" lvl="0" indent="0" algn="l" defTabSz="488950">
            <a:lnSpc>
              <a:spcPct val="90000"/>
            </a:lnSpc>
            <a:spcBef>
              <a:spcPct val="0"/>
            </a:spcBef>
            <a:spcAft>
              <a:spcPct val="35000"/>
            </a:spcAft>
            <a:buNone/>
          </a:pPr>
          <a:r>
            <a:rPr lang="en-GB" sz="1100" kern="1200" dirty="0">
              <a:latin typeface="SassoonPrimaryInfant" pitchFamily="2" charset="0"/>
            </a:rPr>
            <a:t>Handwriting – neat presentation. </a:t>
          </a:r>
          <a:endParaRPr lang="en-US" sz="1100" kern="1200" dirty="0">
            <a:latin typeface="SassoonPrimaryInfant" pitchFamily="2" charset="0"/>
          </a:endParaRPr>
        </a:p>
        <a:p>
          <a:pPr marL="0" lvl="0" indent="0" algn="l" defTabSz="488950">
            <a:lnSpc>
              <a:spcPct val="90000"/>
            </a:lnSpc>
            <a:spcBef>
              <a:spcPct val="0"/>
            </a:spcBef>
            <a:spcAft>
              <a:spcPct val="35000"/>
            </a:spcAft>
            <a:buNone/>
          </a:pPr>
          <a:r>
            <a:rPr lang="en-GB" sz="1100" kern="1200" dirty="0">
              <a:latin typeface="SassoonPrimaryInfant" pitchFamily="2" charset="0"/>
            </a:rPr>
            <a:t>Grammar and punctuation</a:t>
          </a:r>
          <a:endParaRPr lang="en-US" sz="1100" kern="1200" dirty="0">
            <a:latin typeface="SassoonPrimaryInfant" pitchFamily="2" charset="0"/>
          </a:endParaRPr>
        </a:p>
        <a:p>
          <a:pPr marL="0" lvl="0" indent="0" algn="l" defTabSz="488950">
            <a:lnSpc>
              <a:spcPct val="90000"/>
            </a:lnSpc>
            <a:spcBef>
              <a:spcPct val="0"/>
            </a:spcBef>
            <a:spcAft>
              <a:spcPct val="35000"/>
            </a:spcAft>
            <a:buNone/>
          </a:pPr>
          <a:r>
            <a:rPr lang="en-GB" sz="1100" kern="1200" dirty="0">
              <a:latin typeface="SassoonPrimaryInfant" pitchFamily="2" charset="0"/>
            </a:rPr>
            <a:t>Spelling patterns and rules. </a:t>
          </a:r>
          <a:endParaRPr lang="en-US" sz="1100" kern="1200" dirty="0">
            <a:latin typeface="SassoonPrimaryInfant" pitchFamily="2" charset="0"/>
          </a:endParaRPr>
        </a:p>
      </dsp:txBody>
      <dsp:txXfrm>
        <a:off x="4303097" y="981027"/>
        <a:ext cx="3245651" cy="784554"/>
      </dsp:txXfrm>
    </dsp:sp>
    <dsp:sp modelId="{401915BE-2B01-401A-8D22-738549936B83}">
      <dsp:nvSpPr>
        <dsp:cNvPr id="0" name=""/>
        <dsp:cNvSpPr/>
      </dsp:nvSpPr>
      <dsp:spPr>
        <a:xfrm>
          <a:off x="0" y="1961720"/>
          <a:ext cx="7548749" cy="784554"/>
        </a:xfrm>
        <a:prstGeom prst="roundRect">
          <a:avLst>
            <a:gd name="adj" fmla="val 10000"/>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0E96ABDD-0088-46BA-BA4D-54C2010CD116}">
      <dsp:nvSpPr>
        <dsp:cNvPr id="0" name=""/>
        <dsp:cNvSpPr/>
      </dsp:nvSpPr>
      <dsp:spPr>
        <a:xfrm>
          <a:off x="237327" y="2138245"/>
          <a:ext cx="431504" cy="4315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FE2338-77D1-402C-824F-55B892257489}">
      <dsp:nvSpPr>
        <dsp:cNvPr id="0" name=""/>
        <dsp:cNvSpPr/>
      </dsp:nvSpPr>
      <dsp:spPr>
        <a:xfrm>
          <a:off x="906160" y="1961720"/>
          <a:ext cx="6642588" cy="784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032" tIns="83032" rIns="83032" bIns="83032" numCol="1" spcCol="1270" anchor="ctr" anchorCtr="0">
          <a:noAutofit/>
        </a:bodyPr>
        <a:lstStyle/>
        <a:p>
          <a:pPr marL="0" lvl="0" indent="0" algn="l" defTabSz="666750">
            <a:lnSpc>
              <a:spcPct val="90000"/>
            </a:lnSpc>
            <a:spcBef>
              <a:spcPct val="0"/>
            </a:spcBef>
            <a:spcAft>
              <a:spcPct val="35000"/>
            </a:spcAft>
            <a:buNone/>
          </a:pPr>
          <a:r>
            <a:rPr lang="en-GB" sz="1500" kern="1200" dirty="0">
              <a:latin typeface="SassoonPrimaryInfant" pitchFamily="2" charset="0"/>
            </a:rPr>
            <a:t>Talking and Listening – putting themselves in other’s shoes and ensuring comprehension.</a:t>
          </a:r>
          <a:endParaRPr lang="en-US" sz="1500" kern="1200" dirty="0">
            <a:latin typeface="SassoonPrimaryInfant" pitchFamily="2" charset="0"/>
          </a:endParaRPr>
        </a:p>
      </dsp:txBody>
      <dsp:txXfrm>
        <a:off x="906160" y="1961720"/>
        <a:ext cx="6642588" cy="784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26D7B-C5C0-46B7-B756-E24ED0979A37}">
      <dsp:nvSpPr>
        <dsp:cNvPr id="0" name=""/>
        <dsp:cNvSpPr/>
      </dsp:nvSpPr>
      <dsp:spPr>
        <a:xfrm rot="16200000">
          <a:off x="605710" y="-605710"/>
          <a:ext cx="1100715" cy="2312136"/>
        </a:xfrm>
        <a:prstGeom prst="round1Rect">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SassoonPrimaryInfant" pitchFamily="2" charset="0"/>
            </a:rPr>
            <a:t>How do you know? </a:t>
          </a:r>
        </a:p>
      </dsp:txBody>
      <dsp:txXfrm rot="5400000">
        <a:off x="-1" y="1"/>
        <a:ext cx="2312136" cy="825536"/>
      </dsp:txXfrm>
    </dsp:sp>
    <dsp:sp modelId="{38D7B3EE-2D4E-4A0A-B4E8-677CAD8E3F7A}">
      <dsp:nvSpPr>
        <dsp:cNvPr id="0" name=""/>
        <dsp:cNvSpPr/>
      </dsp:nvSpPr>
      <dsp:spPr>
        <a:xfrm>
          <a:off x="2312136" y="0"/>
          <a:ext cx="2312136" cy="1100715"/>
        </a:xfrm>
        <a:prstGeom prst="round1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SassoonPrimaryInfant" pitchFamily="2" charset="0"/>
            </a:rPr>
            <a:t>Can you show me where you found the answer? </a:t>
          </a:r>
        </a:p>
      </dsp:txBody>
      <dsp:txXfrm>
        <a:off x="2312136" y="0"/>
        <a:ext cx="2312136" cy="825536"/>
      </dsp:txXfrm>
    </dsp:sp>
    <dsp:sp modelId="{293C9CCA-0109-4CAC-ADF4-3EC910DBDA0C}">
      <dsp:nvSpPr>
        <dsp:cNvPr id="0" name=""/>
        <dsp:cNvSpPr/>
      </dsp:nvSpPr>
      <dsp:spPr>
        <a:xfrm rot="10800000">
          <a:off x="0" y="1100715"/>
          <a:ext cx="2312136" cy="1100715"/>
        </a:xfrm>
        <a:prstGeom prst="round1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SassoonPrimaryInfant" pitchFamily="2" charset="0"/>
            </a:rPr>
            <a:t>Find a sentence that supports your thoughts. </a:t>
          </a:r>
        </a:p>
      </dsp:txBody>
      <dsp:txXfrm rot="10800000">
        <a:off x="0" y="1375894"/>
        <a:ext cx="2312136" cy="825536"/>
      </dsp:txXfrm>
    </dsp:sp>
    <dsp:sp modelId="{71FB24AB-4828-4FC1-87A5-0AC5A1DE0429}">
      <dsp:nvSpPr>
        <dsp:cNvPr id="0" name=""/>
        <dsp:cNvSpPr/>
      </dsp:nvSpPr>
      <dsp:spPr>
        <a:xfrm rot="5400000">
          <a:off x="2917847" y="495005"/>
          <a:ext cx="1100715" cy="2312136"/>
        </a:xfrm>
        <a:prstGeom prst="round1Rect">
          <a:avLst/>
        </a:prstGeom>
        <a:solidFill>
          <a:schemeClr val="accent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bg1"/>
              </a:solidFill>
              <a:latin typeface="SassoonPrimaryInfant" pitchFamily="2" charset="0"/>
            </a:rPr>
            <a:t>If you met one of the characters from the story, what would you say to him/her? </a:t>
          </a:r>
        </a:p>
      </dsp:txBody>
      <dsp:txXfrm rot="-5400000">
        <a:off x="2312136" y="1375894"/>
        <a:ext cx="2312136" cy="825536"/>
      </dsp:txXfrm>
    </dsp:sp>
    <dsp:sp modelId="{DFC729A2-181A-48AF-A8E6-6E964DC730B1}">
      <dsp:nvSpPr>
        <dsp:cNvPr id="0" name=""/>
        <dsp:cNvSpPr/>
      </dsp:nvSpPr>
      <dsp:spPr>
        <a:xfrm>
          <a:off x="1319349" y="825536"/>
          <a:ext cx="1985574" cy="550357"/>
        </a:xfrm>
        <a:prstGeom prst="roundRect">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tx1"/>
              </a:solidFill>
              <a:latin typeface="SassoonPrimaryInfant" pitchFamily="2" charset="0"/>
            </a:rPr>
            <a:t>Ask questions like….</a:t>
          </a:r>
        </a:p>
      </dsp:txBody>
      <dsp:txXfrm>
        <a:off x="1346215" y="852402"/>
        <a:ext cx="1931842" cy="4966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7376D-2E62-444E-A499-54B3A6AC6A2F}">
      <dsp:nvSpPr>
        <dsp:cNvPr id="0" name=""/>
        <dsp:cNvSpPr/>
      </dsp:nvSpPr>
      <dsp:spPr>
        <a:xfrm>
          <a:off x="14572" y="0"/>
          <a:ext cx="517261" cy="5068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6460FB7-B490-4D37-960F-BC46AF88AB5E}">
      <dsp:nvSpPr>
        <dsp:cNvPr id="0" name=""/>
        <dsp:cNvSpPr/>
      </dsp:nvSpPr>
      <dsp:spPr>
        <a:xfrm>
          <a:off x="14572" y="703871"/>
          <a:ext cx="1477890" cy="628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baseline="0" dirty="0">
              <a:latin typeface="SassoonPrimaryInfant" pitchFamily="2" charset="0"/>
            </a:rPr>
            <a:t>Number </a:t>
          </a:r>
          <a:endParaRPr lang="en-GB" sz="2000" kern="1200" dirty="0">
            <a:latin typeface="SassoonPrimaryInfant" pitchFamily="2" charset="0"/>
          </a:endParaRPr>
        </a:p>
      </dsp:txBody>
      <dsp:txXfrm>
        <a:off x="14572" y="703871"/>
        <a:ext cx="1477890" cy="628733"/>
      </dsp:txXfrm>
    </dsp:sp>
    <dsp:sp modelId="{287ABAC8-84B0-4BCE-9967-3E28FCA979E9}">
      <dsp:nvSpPr>
        <dsp:cNvPr id="0" name=""/>
        <dsp:cNvSpPr/>
      </dsp:nvSpPr>
      <dsp:spPr>
        <a:xfrm>
          <a:off x="74589" y="1424241"/>
          <a:ext cx="1477890" cy="32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baseline="0" dirty="0">
              <a:latin typeface="SassoonPrimaryInfant" pitchFamily="2" charset="0"/>
            </a:rPr>
            <a:t>Place Value to 100000</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Addition and Subtraction  to 100000</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Multiplication</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Division</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Fractions</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Money</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Multiplication tables</a:t>
          </a:r>
          <a:endParaRPr lang="en-GB" sz="1600" kern="1200" dirty="0">
            <a:latin typeface="SassoonPrimaryInfant" pitchFamily="2" charset="0"/>
          </a:endParaRPr>
        </a:p>
      </dsp:txBody>
      <dsp:txXfrm>
        <a:off x="74589" y="1424241"/>
        <a:ext cx="1477890" cy="3256278"/>
      </dsp:txXfrm>
    </dsp:sp>
    <dsp:sp modelId="{6177D97D-59A0-4F71-9E19-74D20DB21D64}">
      <dsp:nvSpPr>
        <dsp:cNvPr id="0" name=""/>
        <dsp:cNvSpPr/>
      </dsp:nvSpPr>
      <dsp:spPr>
        <a:xfrm>
          <a:off x="1953025" y="0"/>
          <a:ext cx="517261" cy="5068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54C4225-503E-4BC5-82EE-63AF1FB46DDF}">
      <dsp:nvSpPr>
        <dsp:cNvPr id="0" name=""/>
        <dsp:cNvSpPr/>
      </dsp:nvSpPr>
      <dsp:spPr>
        <a:xfrm>
          <a:off x="1751093" y="703871"/>
          <a:ext cx="1881753" cy="628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b="1" i="0" kern="1200" baseline="0" dirty="0">
              <a:latin typeface="SassoonPrimaryInfant" pitchFamily="2" charset="0"/>
            </a:rPr>
            <a:t>Processes in Mathematics</a:t>
          </a:r>
          <a:endParaRPr lang="en-GB" sz="2000" b="1" kern="1200" dirty="0">
            <a:latin typeface="SassoonPrimaryInfant" pitchFamily="2" charset="0"/>
          </a:endParaRPr>
        </a:p>
      </dsp:txBody>
      <dsp:txXfrm>
        <a:off x="1751093" y="703871"/>
        <a:ext cx="1881753" cy="628733"/>
      </dsp:txXfrm>
    </dsp:sp>
    <dsp:sp modelId="{24BE312A-AA2C-4D40-B429-7D993DFC9C83}">
      <dsp:nvSpPr>
        <dsp:cNvPr id="0" name=""/>
        <dsp:cNvSpPr/>
      </dsp:nvSpPr>
      <dsp:spPr>
        <a:xfrm>
          <a:off x="1953025" y="1424241"/>
          <a:ext cx="1477890" cy="32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baseline="0" dirty="0">
              <a:latin typeface="SassoonPrimaryInfant" pitchFamily="2" charset="0"/>
            </a:rPr>
            <a:t>Mathematical language</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Reasoning </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Use and apply</a:t>
          </a:r>
          <a:endParaRPr lang="en-GB" sz="1600" kern="1200" dirty="0">
            <a:latin typeface="SassoonPrimaryInfant" pitchFamily="2" charset="0"/>
          </a:endParaRPr>
        </a:p>
      </dsp:txBody>
      <dsp:txXfrm>
        <a:off x="1953025" y="1424241"/>
        <a:ext cx="1477890" cy="3256278"/>
      </dsp:txXfrm>
    </dsp:sp>
    <dsp:sp modelId="{059892B1-3822-47DF-B0E7-107705930577}">
      <dsp:nvSpPr>
        <dsp:cNvPr id="0" name=""/>
        <dsp:cNvSpPr/>
      </dsp:nvSpPr>
      <dsp:spPr>
        <a:xfrm>
          <a:off x="3891478" y="0"/>
          <a:ext cx="517261" cy="506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9F5F093-1744-46DE-85DF-3430B4644D2B}">
      <dsp:nvSpPr>
        <dsp:cNvPr id="0" name=""/>
        <dsp:cNvSpPr/>
      </dsp:nvSpPr>
      <dsp:spPr>
        <a:xfrm>
          <a:off x="3891478" y="703871"/>
          <a:ext cx="1477890" cy="628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baseline="0" dirty="0">
              <a:latin typeface="SassoonPrimaryInfant" pitchFamily="2" charset="0"/>
            </a:rPr>
            <a:t>Shape and Space</a:t>
          </a:r>
          <a:endParaRPr lang="en-GB" sz="2000" kern="1200" dirty="0">
            <a:latin typeface="SassoonPrimaryInfant" pitchFamily="2" charset="0"/>
          </a:endParaRPr>
        </a:p>
      </dsp:txBody>
      <dsp:txXfrm>
        <a:off x="3891478" y="703871"/>
        <a:ext cx="1477890" cy="628733"/>
      </dsp:txXfrm>
    </dsp:sp>
    <dsp:sp modelId="{4E716199-0F39-4401-ABB8-6F6C9DECFDCB}">
      <dsp:nvSpPr>
        <dsp:cNvPr id="0" name=""/>
        <dsp:cNvSpPr/>
      </dsp:nvSpPr>
      <dsp:spPr>
        <a:xfrm>
          <a:off x="3891478" y="1424241"/>
          <a:ext cx="1477890" cy="32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baseline="0" dirty="0">
              <a:latin typeface="SassoonPrimaryInfant" pitchFamily="2" charset="0"/>
            </a:rPr>
            <a:t>2D Shapes</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3D Shapes</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Co-ordinates</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Angles and lines</a:t>
          </a:r>
          <a:endParaRPr lang="en-GB" sz="1600" kern="1200" dirty="0">
            <a:latin typeface="SassoonPrimaryInfant" pitchFamily="2" charset="0"/>
          </a:endParaRPr>
        </a:p>
      </dsp:txBody>
      <dsp:txXfrm>
        <a:off x="3891478" y="1424241"/>
        <a:ext cx="1477890" cy="3256278"/>
      </dsp:txXfrm>
    </dsp:sp>
    <dsp:sp modelId="{8AAB67F3-BA60-4342-90D5-039ECD32ECA1}">
      <dsp:nvSpPr>
        <dsp:cNvPr id="0" name=""/>
        <dsp:cNvSpPr/>
      </dsp:nvSpPr>
      <dsp:spPr>
        <a:xfrm>
          <a:off x="5627999" y="0"/>
          <a:ext cx="517261" cy="5068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517EED5-4A57-4E07-9FEF-9D9D63184990}">
      <dsp:nvSpPr>
        <dsp:cNvPr id="0" name=""/>
        <dsp:cNvSpPr/>
      </dsp:nvSpPr>
      <dsp:spPr>
        <a:xfrm>
          <a:off x="5627999" y="703871"/>
          <a:ext cx="1477890" cy="628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baseline="0" dirty="0">
              <a:latin typeface="SassoonPrimaryInfant" pitchFamily="2" charset="0"/>
            </a:rPr>
            <a:t>Handling Data</a:t>
          </a:r>
          <a:endParaRPr lang="en-GB" sz="2000" kern="1200" dirty="0">
            <a:latin typeface="SassoonPrimaryInfant" pitchFamily="2" charset="0"/>
          </a:endParaRPr>
        </a:p>
      </dsp:txBody>
      <dsp:txXfrm>
        <a:off x="5627999" y="703871"/>
        <a:ext cx="1477890" cy="628733"/>
      </dsp:txXfrm>
    </dsp:sp>
    <dsp:sp modelId="{49272926-D674-4708-A1B0-89A059BF3C19}">
      <dsp:nvSpPr>
        <dsp:cNvPr id="0" name=""/>
        <dsp:cNvSpPr/>
      </dsp:nvSpPr>
      <dsp:spPr>
        <a:xfrm>
          <a:off x="5627999" y="1424241"/>
          <a:ext cx="1477890" cy="32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baseline="0" dirty="0">
              <a:latin typeface="SassoonPrimaryInfant" pitchFamily="2" charset="0"/>
            </a:rPr>
            <a:t>Record data</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Interpret data </a:t>
          </a:r>
          <a:endParaRPr lang="en-GB" sz="1600" kern="1200" dirty="0">
            <a:latin typeface="SassoonPrimaryInfant" pitchFamily="2" charset="0"/>
          </a:endParaRPr>
        </a:p>
      </dsp:txBody>
      <dsp:txXfrm>
        <a:off x="5627999" y="1424241"/>
        <a:ext cx="1477890" cy="3256278"/>
      </dsp:txXfrm>
    </dsp:sp>
    <dsp:sp modelId="{22AC9E4C-258D-4967-9532-B8FB239C6036}">
      <dsp:nvSpPr>
        <dsp:cNvPr id="0" name=""/>
        <dsp:cNvSpPr/>
      </dsp:nvSpPr>
      <dsp:spPr>
        <a:xfrm>
          <a:off x="7364521" y="0"/>
          <a:ext cx="517261" cy="50685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2A702D3-0DBE-454D-9F08-D988B7F8FFEA}">
      <dsp:nvSpPr>
        <dsp:cNvPr id="0" name=""/>
        <dsp:cNvSpPr/>
      </dsp:nvSpPr>
      <dsp:spPr>
        <a:xfrm>
          <a:off x="7364521" y="703871"/>
          <a:ext cx="1477890" cy="628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GB" sz="2000" kern="1200" baseline="0">
              <a:latin typeface="SassoonPrimaryInfant" pitchFamily="2" charset="0"/>
            </a:rPr>
            <a:t>Measures</a:t>
          </a:r>
          <a:endParaRPr lang="en-GB" sz="2000" kern="1200">
            <a:latin typeface="SassoonPrimaryInfant" pitchFamily="2" charset="0"/>
          </a:endParaRPr>
        </a:p>
      </dsp:txBody>
      <dsp:txXfrm>
        <a:off x="7364521" y="703871"/>
        <a:ext cx="1477890" cy="628733"/>
      </dsp:txXfrm>
    </dsp:sp>
    <dsp:sp modelId="{0065526C-F726-4BD0-AA51-F8DE40506C83}">
      <dsp:nvSpPr>
        <dsp:cNvPr id="0" name=""/>
        <dsp:cNvSpPr/>
      </dsp:nvSpPr>
      <dsp:spPr>
        <a:xfrm>
          <a:off x="7364521" y="1424241"/>
          <a:ext cx="1477890" cy="3256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GB" sz="1600" kern="1200" baseline="0" dirty="0">
              <a:latin typeface="SassoonPrimaryInfant" pitchFamily="2" charset="0"/>
            </a:rPr>
            <a:t>Weight</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Length</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Capacity</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Time</a:t>
          </a:r>
          <a:endParaRPr lang="en-GB" sz="1600" kern="1200" dirty="0">
            <a:latin typeface="SassoonPrimaryInfant" pitchFamily="2" charset="0"/>
          </a:endParaRPr>
        </a:p>
        <a:p>
          <a:pPr marL="0" lvl="0" indent="0" algn="l" defTabSz="711200">
            <a:lnSpc>
              <a:spcPct val="100000"/>
            </a:lnSpc>
            <a:spcBef>
              <a:spcPct val="0"/>
            </a:spcBef>
            <a:spcAft>
              <a:spcPct val="35000"/>
            </a:spcAft>
            <a:buNone/>
          </a:pPr>
          <a:r>
            <a:rPr lang="en-GB" sz="1600" kern="1200" baseline="0" dirty="0">
              <a:latin typeface="SassoonPrimaryInfant" pitchFamily="2" charset="0"/>
            </a:rPr>
            <a:t>Area</a:t>
          </a:r>
          <a:endParaRPr lang="en-GB" sz="1600" kern="1200" dirty="0">
            <a:latin typeface="SassoonPrimaryInfant" pitchFamily="2" charset="0"/>
          </a:endParaRPr>
        </a:p>
      </dsp:txBody>
      <dsp:txXfrm>
        <a:off x="7364521" y="1424241"/>
        <a:ext cx="1477890" cy="32562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9DC9C-476C-4710-ADDD-1B5F4D9E1834}">
      <dsp:nvSpPr>
        <dsp:cNvPr id="0" name=""/>
        <dsp:cNvSpPr/>
      </dsp:nvSpPr>
      <dsp:spPr>
        <a:xfrm>
          <a:off x="0" y="286217"/>
          <a:ext cx="3857857" cy="424710"/>
        </a:xfrm>
        <a:prstGeom prst="roundRect">
          <a:avLst/>
        </a:prstGeom>
        <a:solidFill>
          <a:schemeClr val="accent2">
            <a:lumMod val="60000"/>
            <a:lumOff val="40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t>‘No-work’ place-value additions and subtractions, e.g. 4216 + 322 and 5732 – 701</a:t>
          </a:r>
          <a:endParaRPr lang="en-US" sz="1100" kern="1200" dirty="0"/>
        </a:p>
      </dsp:txBody>
      <dsp:txXfrm>
        <a:off x="20733" y="306950"/>
        <a:ext cx="3816391" cy="383244"/>
      </dsp:txXfrm>
    </dsp:sp>
    <dsp:sp modelId="{EFB32E12-CEBD-4BD4-9D8B-1A881AEAC897}">
      <dsp:nvSpPr>
        <dsp:cNvPr id="0" name=""/>
        <dsp:cNvSpPr/>
      </dsp:nvSpPr>
      <dsp:spPr>
        <a:xfrm>
          <a:off x="0" y="742607"/>
          <a:ext cx="3857857" cy="424710"/>
        </a:xfrm>
        <a:prstGeom prst="roundRect">
          <a:avLst/>
        </a:prstGeom>
        <a:solidFill>
          <a:schemeClr val="accent3">
            <a:lumMod val="60000"/>
            <a:lumOff val="40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dirty="0"/>
            <a:t>Counting on to add, e.g. 385 + 43 .</a:t>
          </a:r>
          <a:endParaRPr lang="en-US" sz="1100" kern="1200" dirty="0"/>
        </a:p>
      </dsp:txBody>
      <dsp:txXfrm>
        <a:off x="20733" y="763340"/>
        <a:ext cx="3816391" cy="383244"/>
      </dsp:txXfrm>
    </dsp:sp>
    <dsp:sp modelId="{40446217-F553-4108-8512-B9ADBE276AD2}">
      <dsp:nvSpPr>
        <dsp:cNvPr id="0" name=""/>
        <dsp:cNvSpPr/>
      </dsp:nvSpPr>
      <dsp:spPr>
        <a:xfrm>
          <a:off x="0" y="1198997"/>
          <a:ext cx="3857857" cy="424710"/>
        </a:xfrm>
        <a:prstGeom prst="roundRec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Counting up to subtract (Frog), e.g. 125 – 87.</a:t>
          </a:r>
          <a:endParaRPr lang="en-US" sz="1100" kern="1200"/>
        </a:p>
      </dsp:txBody>
      <dsp:txXfrm>
        <a:off x="20733" y="1219730"/>
        <a:ext cx="3816391" cy="383244"/>
      </dsp:txXfrm>
    </dsp:sp>
    <dsp:sp modelId="{E786237B-7072-4139-8FDF-D03AA52E9A89}">
      <dsp:nvSpPr>
        <dsp:cNvPr id="0" name=""/>
        <dsp:cNvSpPr/>
      </dsp:nvSpPr>
      <dsp:spPr>
        <a:xfrm>
          <a:off x="0" y="1655387"/>
          <a:ext cx="3857857" cy="424710"/>
        </a:xfrm>
        <a:prstGeom prst="round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Counting back to take away, e.g. 174 – 25.</a:t>
          </a:r>
          <a:endParaRPr lang="en-US" sz="1100" kern="1200"/>
        </a:p>
      </dsp:txBody>
      <dsp:txXfrm>
        <a:off x="20733" y="1676120"/>
        <a:ext cx="3816391" cy="383244"/>
      </dsp:txXfrm>
    </dsp:sp>
    <dsp:sp modelId="{B2EC8E4F-ABFB-40A2-8EB1-7C4DCC9C4217}">
      <dsp:nvSpPr>
        <dsp:cNvPr id="0" name=""/>
        <dsp:cNvSpPr/>
      </dsp:nvSpPr>
      <dsp:spPr>
        <a:xfrm>
          <a:off x="0" y="2111778"/>
          <a:ext cx="3857857" cy="424710"/>
        </a:xfrm>
        <a:prstGeom prst="roundRect">
          <a:avLst/>
        </a:prstGeom>
        <a:gradFill rotWithShape="0">
          <a:gsLst>
            <a:gs pos="0">
              <a:schemeClr val="accent6">
                <a:hueOff val="0"/>
                <a:satOff val="0"/>
                <a:lumOff val="0"/>
                <a:alphaOff val="0"/>
                <a:tint val="98000"/>
                <a:satMod val="110000"/>
                <a:lumMod val="104000"/>
              </a:schemeClr>
            </a:gs>
            <a:gs pos="69000">
              <a:schemeClr val="accent6">
                <a:hueOff val="0"/>
                <a:satOff val="0"/>
                <a:lumOff val="0"/>
                <a:alphaOff val="0"/>
                <a:shade val="88000"/>
                <a:satMod val="130000"/>
                <a:lumMod val="92000"/>
              </a:schemeClr>
            </a:gs>
            <a:gs pos="100000">
              <a:schemeClr val="accent6">
                <a:hueOff val="0"/>
                <a:satOff val="0"/>
                <a:lumOff val="0"/>
                <a:alphaOff val="0"/>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Partitioning to add, e.g. 36 + 85.</a:t>
          </a:r>
          <a:endParaRPr lang="en-US" sz="1100" kern="1200"/>
        </a:p>
      </dsp:txBody>
      <dsp:txXfrm>
        <a:off x="20733" y="2132511"/>
        <a:ext cx="3816391" cy="383244"/>
      </dsp:txXfrm>
    </dsp:sp>
    <dsp:sp modelId="{26F40EE0-900D-4C7E-9944-5A6A1FE8EF9E}">
      <dsp:nvSpPr>
        <dsp:cNvPr id="0" name=""/>
        <dsp:cNvSpPr/>
      </dsp:nvSpPr>
      <dsp:spPr>
        <a:xfrm>
          <a:off x="0" y="2568168"/>
          <a:ext cx="3857857" cy="424710"/>
        </a:xfrm>
        <a:prstGeom prst="roundRect">
          <a:avLst/>
        </a:prstGeom>
        <a:solidFill>
          <a:schemeClr val="accent2">
            <a:lumMod val="60000"/>
            <a:lumOff val="40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Partitioning to take away, e.g. 89 – 45.</a:t>
          </a:r>
          <a:endParaRPr lang="en-US" sz="1100" kern="1200"/>
        </a:p>
      </dsp:txBody>
      <dsp:txXfrm>
        <a:off x="20733" y="2588901"/>
        <a:ext cx="3816391" cy="383244"/>
      </dsp:txXfrm>
    </dsp:sp>
    <dsp:sp modelId="{D1DEFC9D-3134-4784-AF02-FD115EAB64FA}">
      <dsp:nvSpPr>
        <dsp:cNvPr id="0" name=""/>
        <dsp:cNvSpPr/>
      </dsp:nvSpPr>
      <dsp:spPr>
        <a:xfrm>
          <a:off x="0" y="3024558"/>
          <a:ext cx="3857857" cy="424710"/>
        </a:xfrm>
        <a:prstGeom prst="roundRect">
          <a:avLst/>
        </a:prstGeom>
        <a:solidFill>
          <a:schemeClr val="accent3">
            <a:lumMod val="60000"/>
            <a:lumOff val="40000"/>
          </a:schemeClr>
        </a:soli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GB" sz="1100" kern="1200"/>
            <a:t>Using number facts (bonds, doubles, near-multiples of 10 and adjust) to add and subtract, e.g. 174 + 6, 286 – 8, 154 + 39.</a:t>
          </a:r>
          <a:endParaRPr lang="en-US" sz="1100" kern="1200"/>
        </a:p>
      </dsp:txBody>
      <dsp:txXfrm>
        <a:off x="20733" y="3045291"/>
        <a:ext cx="3816391" cy="3832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A2B18-C29E-4A58-AD8E-225657440F2A}">
      <dsp:nvSpPr>
        <dsp:cNvPr id="0" name=""/>
        <dsp:cNvSpPr/>
      </dsp:nvSpPr>
      <dsp:spPr>
        <a:xfrm>
          <a:off x="0" y="0"/>
          <a:ext cx="3415010" cy="834675"/>
        </a:xfrm>
        <a:prstGeom prst="roundRect">
          <a:avLst>
            <a:gd name="adj" fmla="val 10000"/>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Literacy and Numeracy on alternate nights</a:t>
          </a:r>
        </a:p>
      </dsp:txBody>
      <dsp:txXfrm>
        <a:off x="24447" y="24447"/>
        <a:ext cx="2416672" cy="785781"/>
      </dsp:txXfrm>
    </dsp:sp>
    <dsp:sp modelId="{30E31E76-8CB6-44DB-B611-E8E7833CF49C}">
      <dsp:nvSpPr>
        <dsp:cNvPr id="0" name=""/>
        <dsp:cNvSpPr/>
      </dsp:nvSpPr>
      <dsp:spPr>
        <a:xfrm>
          <a:off x="255016" y="950603"/>
          <a:ext cx="3415010" cy="834675"/>
        </a:xfrm>
        <a:prstGeom prst="roundRect">
          <a:avLst>
            <a:gd name="adj" fmla="val 10000"/>
          </a:avLst>
        </a:prstGeom>
        <a:gradFill rotWithShape="0">
          <a:gsLst>
            <a:gs pos="0">
              <a:schemeClr val="accent2">
                <a:hueOff val="-848244"/>
                <a:satOff val="2796"/>
                <a:lumOff val="2990"/>
                <a:alphaOff val="0"/>
                <a:tint val="98000"/>
                <a:satMod val="110000"/>
                <a:lumMod val="104000"/>
              </a:schemeClr>
            </a:gs>
            <a:gs pos="69000">
              <a:schemeClr val="accent2">
                <a:hueOff val="-848244"/>
                <a:satOff val="2796"/>
                <a:lumOff val="2990"/>
                <a:alphaOff val="0"/>
                <a:shade val="88000"/>
                <a:satMod val="130000"/>
                <a:lumMod val="92000"/>
              </a:schemeClr>
            </a:gs>
            <a:gs pos="100000">
              <a:schemeClr val="accent2">
                <a:hueOff val="-848244"/>
                <a:satOff val="2796"/>
                <a:lumOff val="299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Phonics, Practice in English and Mental </a:t>
          </a:r>
          <a:r>
            <a:rPr lang="en-US" sz="1600" kern="1200" dirty="0" err="1"/>
            <a:t>Maths</a:t>
          </a:r>
          <a:r>
            <a:rPr lang="en-US" sz="1600" kern="1200" dirty="0"/>
            <a:t> each night</a:t>
          </a:r>
        </a:p>
      </dsp:txBody>
      <dsp:txXfrm>
        <a:off x="279463" y="975050"/>
        <a:ext cx="2568559" cy="785781"/>
      </dsp:txXfrm>
    </dsp:sp>
    <dsp:sp modelId="{A91C2823-FBC9-40AE-B914-0B8892283A4B}">
      <dsp:nvSpPr>
        <dsp:cNvPr id="0" name=""/>
        <dsp:cNvSpPr/>
      </dsp:nvSpPr>
      <dsp:spPr>
        <a:xfrm>
          <a:off x="510033" y="1901206"/>
          <a:ext cx="3415010" cy="834675"/>
        </a:xfrm>
        <a:prstGeom prst="roundRect">
          <a:avLst>
            <a:gd name="adj" fmla="val 10000"/>
          </a:avLst>
        </a:prstGeom>
        <a:gradFill rotWithShape="0">
          <a:gsLst>
            <a:gs pos="0">
              <a:schemeClr val="accent2">
                <a:hueOff val="-1696488"/>
                <a:satOff val="5592"/>
                <a:lumOff val="5981"/>
                <a:alphaOff val="0"/>
                <a:tint val="98000"/>
                <a:satMod val="110000"/>
                <a:lumMod val="104000"/>
              </a:schemeClr>
            </a:gs>
            <a:gs pos="69000">
              <a:schemeClr val="accent2">
                <a:hueOff val="-1696488"/>
                <a:satOff val="5592"/>
                <a:lumOff val="5981"/>
                <a:alphaOff val="0"/>
                <a:shade val="88000"/>
                <a:satMod val="130000"/>
                <a:lumMod val="92000"/>
              </a:schemeClr>
            </a:gs>
            <a:gs pos="100000">
              <a:schemeClr val="accent2">
                <a:hueOff val="-1696488"/>
                <a:satOff val="5592"/>
                <a:lumOff val="598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Reading  - AR and Guided Reading books</a:t>
          </a:r>
        </a:p>
      </dsp:txBody>
      <dsp:txXfrm>
        <a:off x="534480" y="1925653"/>
        <a:ext cx="2568559" cy="785781"/>
      </dsp:txXfrm>
    </dsp:sp>
    <dsp:sp modelId="{B3623469-B887-42D8-AD53-6126AF0C948F}">
      <dsp:nvSpPr>
        <dsp:cNvPr id="0" name=""/>
        <dsp:cNvSpPr/>
      </dsp:nvSpPr>
      <dsp:spPr>
        <a:xfrm>
          <a:off x="765050" y="2851809"/>
          <a:ext cx="3415010" cy="834675"/>
        </a:xfrm>
        <a:prstGeom prst="roundRect">
          <a:avLst>
            <a:gd name="adj" fmla="val 10000"/>
          </a:avLst>
        </a:prstGeom>
        <a:gradFill rotWithShape="0">
          <a:gsLst>
            <a:gs pos="0">
              <a:schemeClr val="accent2">
                <a:hueOff val="-2544732"/>
                <a:satOff val="8389"/>
                <a:lumOff val="8971"/>
                <a:alphaOff val="0"/>
                <a:tint val="98000"/>
                <a:satMod val="110000"/>
                <a:lumMod val="104000"/>
              </a:schemeClr>
            </a:gs>
            <a:gs pos="69000">
              <a:schemeClr val="accent2">
                <a:hueOff val="-2544732"/>
                <a:satOff val="8389"/>
                <a:lumOff val="8971"/>
                <a:alphaOff val="0"/>
                <a:shade val="88000"/>
                <a:satMod val="130000"/>
                <a:lumMod val="92000"/>
              </a:schemeClr>
            </a:gs>
            <a:gs pos="100000">
              <a:schemeClr val="accent2">
                <a:hueOff val="-2544732"/>
                <a:satOff val="8389"/>
                <a:lumOff val="897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Mathletics - Thursday</a:t>
          </a:r>
        </a:p>
      </dsp:txBody>
      <dsp:txXfrm>
        <a:off x="789497" y="2876256"/>
        <a:ext cx="2568559" cy="785781"/>
      </dsp:txXfrm>
    </dsp:sp>
    <dsp:sp modelId="{32BCA3F6-E4AC-497D-9466-C319AFEA36E5}">
      <dsp:nvSpPr>
        <dsp:cNvPr id="0" name=""/>
        <dsp:cNvSpPr/>
      </dsp:nvSpPr>
      <dsp:spPr>
        <a:xfrm>
          <a:off x="1020067" y="3802412"/>
          <a:ext cx="3415010" cy="834675"/>
        </a:xfrm>
        <a:prstGeom prst="roundRect">
          <a:avLst>
            <a:gd name="adj" fmla="val 10000"/>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Homework guidance on Seesaw</a:t>
          </a:r>
        </a:p>
      </dsp:txBody>
      <dsp:txXfrm>
        <a:off x="1044514" y="3826859"/>
        <a:ext cx="2568559" cy="785781"/>
      </dsp:txXfrm>
    </dsp:sp>
    <dsp:sp modelId="{A67A38FC-7875-4D2D-939A-079D2ECE7602}">
      <dsp:nvSpPr>
        <dsp:cNvPr id="0" name=""/>
        <dsp:cNvSpPr/>
      </dsp:nvSpPr>
      <dsp:spPr>
        <a:xfrm>
          <a:off x="2872470" y="609777"/>
          <a:ext cx="542539" cy="542539"/>
        </a:xfrm>
        <a:prstGeom prst="downArrow">
          <a:avLst>
            <a:gd name="adj1" fmla="val 55000"/>
            <a:gd name="adj2" fmla="val 45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2994541" y="609777"/>
        <a:ext cx="298397" cy="408261"/>
      </dsp:txXfrm>
    </dsp:sp>
    <dsp:sp modelId="{737CC477-A7CB-4DE5-A6AD-9B7D0F39208F}">
      <dsp:nvSpPr>
        <dsp:cNvPr id="0" name=""/>
        <dsp:cNvSpPr/>
      </dsp:nvSpPr>
      <dsp:spPr>
        <a:xfrm>
          <a:off x="3127487" y="1560380"/>
          <a:ext cx="542539" cy="542539"/>
        </a:xfrm>
        <a:prstGeom prst="downArrow">
          <a:avLst>
            <a:gd name="adj1" fmla="val 55000"/>
            <a:gd name="adj2" fmla="val 45000"/>
          </a:avLst>
        </a:prstGeom>
        <a:solidFill>
          <a:schemeClr val="accent2">
            <a:tint val="40000"/>
            <a:alpha val="90000"/>
            <a:hueOff val="-1397606"/>
            <a:satOff val="5601"/>
            <a:lumOff val="832"/>
            <a:alphaOff val="0"/>
          </a:schemeClr>
        </a:solidFill>
        <a:ln w="9525" cap="flat" cmpd="sng" algn="ctr">
          <a:solidFill>
            <a:schemeClr val="accent2">
              <a:tint val="40000"/>
              <a:alpha val="90000"/>
              <a:hueOff val="-1397606"/>
              <a:satOff val="5601"/>
              <a:lumOff val="83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3249558" y="1560380"/>
        <a:ext cx="298397" cy="408261"/>
      </dsp:txXfrm>
    </dsp:sp>
    <dsp:sp modelId="{021F63C5-4C53-4191-A06C-D279CC86AA18}">
      <dsp:nvSpPr>
        <dsp:cNvPr id="0" name=""/>
        <dsp:cNvSpPr/>
      </dsp:nvSpPr>
      <dsp:spPr>
        <a:xfrm>
          <a:off x="3382504" y="2497071"/>
          <a:ext cx="542539" cy="542539"/>
        </a:xfrm>
        <a:prstGeom prst="downArrow">
          <a:avLst>
            <a:gd name="adj1" fmla="val 55000"/>
            <a:gd name="adj2" fmla="val 45000"/>
          </a:avLst>
        </a:prstGeom>
        <a:solidFill>
          <a:schemeClr val="accent2">
            <a:tint val="40000"/>
            <a:alpha val="90000"/>
            <a:hueOff val="-2795213"/>
            <a:satOff val="11203"/>
            <a:lumOff val="1663"/>
            <a:alphaOff val="0"/>
          </a:schemeClr>
        </a:solidFill>
        <a:ln w="9525" cap="flat" cmpd="sng" algn="ctr">
          <a:solidFill>
            <a:schemeClr val="accent2">
              <a:tint val="40000"/>
              <a:alpha val="90000"/>
              <a:hueOff val="-2795213"/>
              <a:satOff val="11203"/>
              <a:lumOff val="166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3504575" y="2497071"/>
        <a:ext cx="298397" cy="408261"/>
      </dsp:txXfrm>
    </dsp:sp>
    <dsp:sp modelId="{D44E986B-1547-4712-8794-B12CB25A11E2}">
      <dsp:nvSpPr>
        <dsp:cNvPr id="0" name=""/>
        <dsp:cNvSpPr/>
      </dsp:nvSpPr>
      <dsp:spPr>
        <a:xfrm>
          <a:off x="3637521" y="3456949"/>
          <a:ext cx="542539" cy="542539"/>
        </a:xfrm>
        <a:prstGeom prst="downArrow">
          <a:avLst>
            <a:gd name="adj1" fmla="val 55000"/>
            <a:gd name="adj2" fmla="val 45000"/>
          </a:avLst>
        </a:prstGeom>
        <a:solidFill>
          <a:schemeClr val="accent2">
            <a:tint val="40000"/>
            <a:alpha val="90000"/>
            <a:hueOff val="-4192819"/>
            <a:satOff val="16804"/>
            <a:lumOff val="2495"/>
            <a:alphaOff val="0"/>
          </a:schemeClr>
        </a:solidFill>
        <a:ln w="9525" cap="flat" cmpd="sng" algn="ctr">
          <a:solidFill>
            <a:schemeClr val="accent2">
              <a:tint val="40000"/>
              <a:alpha val="90000"/>
              <a:hueOff val="-4192819"/>
              <a:satOff val="16804"/>
              <a:lumOff val="249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3759592" y="3456949"/>
        <a:ext cx="298397" cy="4082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53D77-7B0A-4435-AB00-02A3B6376755}">
      <dsp:nvSpPr>
        <dsp:cNvPr id="0" name=""/>
        <dsp:cNvSpPr/>
      </dsp:nvSpPr>
      <dsp:spPr>
        <a:xfrm>
          <a:off x="2432" y="151656"/>
          <a:ext cx="1930034" cy="115802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assoonPrimaryInfant" pitchFamily="2" charset="0"/>
            </a:rPr>
            <a:t>Grouping the children for learning new tasks</a:t>
          </a:r>
        </a:p>
      </dsp:txBody>
      <dsp:txXfrm>
        <a:off x="2432" y="151656"/>
        <a:ext cx="1930034" cy="1158020"/>
      </dsp:txXfrm>
    </dsp:sp>
    <dsp:sp modelId="{590DC386-0BE4-418F-83D7-EBA94629B203}">
      <dsp:nvSpPr>
        <dsp:cNvPr id="0" name=""/>
        <dsp:cNvSpPr/>
      </dsp:nvSpPr>
      <dsp:spPr>
        <a:xfrm>
          <a:off x="2125470" y="151656"/>
          <a:ext cx="1930034" cy="115802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assoonPrimaryInfant" pitchFamily="2" charset="0"/>
            </a:rPr>
            <a:t>Using different learning materials and resources </a:t>
          </a:r>
        </a:p>
      </dsp:txBody>
      <dsp:txXfrm>
        <a:off x="2125470" y="151656"/>
        <a:ext cx="1930034" cy="1158020"/>
      </dsp:txXfrm>
    </dsp:sp>
    <dsp:sp modelId="{C3922B83-DF17-4A4E-BC95-EF8CC5665B2F}">
      <dsp:nvSpPr>
        <dsp:cNvPr id="0" name=""/>
        <dsp:cNvSpPr/>
      </dsp:nvSpPr>
      <dsp:spPr>
        <a:xfrm>
          <a:off x="4248508" y="151656"/>
          <a:ext cx="1930034" cy="115802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assoonPrimaryInfant" pitchFamily="2" charset="0"/>
            </a:rPr>
            <a:t>ICT</a:t>
          </a:r>
        </a:p>
      </dsp:txBody>
      <dsp:txXfrm>
        <a:off x="4248508" y="151656"/>
        <a:ext cx="1930034" cy="1158020"/>
      </dsp:txXfrm>
    </dsp:sp>
    <dsp:sp modelId="{3A7558E6-1665-4D4A-81C6-C9D4042A33DF}">
      <dsp:nvSpPr>
        <dsp:cNvPr id="0" name=""/>
        <dsp:cNvSpPr/>
      </dsp:nvSpPr>
      <dsp:spPr>
        <a:xfrm>
          <a:off x="6371546" y="151656"/>
          <a:ext cx="1930034" cy="115802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assoonPrimaryInfant" pitchFamily="2" charset="0"/>
            </a:rPr>
            <a:t>Over learning in the classroom</a:t>
          </a:r>
        </a:p>
      </dsp:txBody>
      <dsp:txXfrm>
        <a:off x="6371546" y="151656"/>
        <a:ext cx="1930034" cy="1158020"/>
      </dsp:txXfrm>
    </dsp:sp>
    <dsp:sp modelId="{3BADE353-9D93-43BA-B9EE-51C20490D950}">
      <dsp:nvSpPr>
        <dsp:cNvPr id="0" name=""/>
        <dsp:cNvSpPr/>
      </dsp:nvSpPr>
      <dsp:spPr>
        <a:xfrm>
          <a:off x="2432" y="1502680"/>
          <a:ext cx="1930034" cy="115802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SassoonPrimaryInfant" pitchFamily="2" charset="0"/>
            </a:rPr>
            <a:t>Small group withdrawal</a:t>
          </a:r>
        </a:p>
      </dsp:txBody>
      <dsp:txXfrm>
        <a:off x="2432" y="1502680"/>
        <a:ext cx="1930034" cy="1158020"/>
      </dsp:txXfrm>
    </dsp:sp>
    <dsp:sp modelId="{8DC3EB98-443B-4BBF-A1E9-BEB95B2CF0C4}">
      <dsp:nvSpPr>
        <dsp:cNvPr id="0" name=""/>
        <dsp:cNvSpPr/>
      </dsp:nvSpPr>
      <dsp:spPr>
        <a:xfrm>
          <a:off x="2125470" y="1502680"/>
          <a:ext cx="1930034" cy="115802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SassoonPrimaryInfant" pitchFamily="2" charset="0"/>
            </a:rPr>
            <a:t>Use of practical resources</a:t>
          </a:r>
        </a:p>
      </dsp:txBody>
      <dsp:txXfrm>
        <a:off x="2125470" y="1502680"/>
        <a:ext cx="1930034" cy="1158020"/>
      </dsp:txXfrm>
    </dsp:sp>
    <dsp:sp modelId="{A326C5EE-7B00-4DE3-A04D-7A6ACD7C5B0F}">
      <dsp:nvSpPr>
        <dsp:cNvPr id="0" name=""/>
        <dsp:cNvSpPr/>
      </dsp:nvSpPr>
      <dsp:spPr>
        <a:xfrm>
          <a:off x="4248508" y="1502680"/>
          <a:ext cx="1930034" cy="115802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SassoonPrimaryInfant" pitchFamily="2" charset="0"/>
            </a:rPr>
            <a:t>Providing some small “target groups” for literacy and numeracy</a:t>
          </a:r>
        </a:p>
      </dsp:txBody>
      <dsp:txXfrm>
        <a:off x="4248508" y="1502680"/>
        <a:ext cx="1930034" cy="1158020"/>
      </dsp:txXfrm>
    </dsp:sp>
    <dsp:sp modelId="{C3220DD3-85A9-4209-AB69-E649718CA1A5}">
      <dsp:nvSpPr>
        <dsp:cNvPr id="0" name=""/>
        <dsp:cNvSpPr/>
      </dsp:nvSpPr>
      <dsp:spPr>
        <a:xfrm>
          <a:off x="6371546" y="1502680"/>
          <a:ext cx="1930034" cy="115802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assoonPrimaryInfant" pitchFamily="2" charset="0"/>
            </a:rPr>
            <a:t>Providing training for teachers</a:t>
          </a:r>
        </a:p>
      </dsp:txBody>
      <dsp:txXfrm>
        <a:off x="6371546" y="1502680"/>
        <a:ext cx="1930034" cy="11580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B77DC0AD-0A0A-0126-3680-8EE4F497BBF1}"/>
              </a:ext>
            </a:extLst>
          </p:cNvPr>
          <p:cNvSpPr>
            <a:spLocks noGrp="1" noChangeArrowheads="1"/>
          </p:cNvSpPr>
          <p:nvPr>
            <p:ph type="hdr" sz="quarter"/>
          </p:nvPr>
        </p:nvSpPr>
        <p:spPr bwMode="auto">
          <a:xfrm>
            <a:off x="0" y="0"/>
            <a:ext cx="2945501"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33" tIns="46068" rIns="92133" bIns="46068" numCol="1" anchor="t" anchorCtr="0" compatLnSpc="1">
            <a:prstTxWarp prst="textNoShape">
              <a:avLst/>
            </a:prstTxWarp>
          </a:bodyPr>
          <a:lstStyle>
            <a:lvl1pPr algn="l" eaLnBrk="1" hangingPunct="1">
              <a:defRPr sz="1200">
                <a:cs typeface="+mn-cs"/>
              </a:defRPr>
            </a:lvl1pPr>
          </a:lstStyle>
          <a:p>
            <a:pPr>
              <a:defRPr/>
            </a:pPr>
            <a:endParaRPr lang="en-GB"/>
          </a:p>
        </p:txBody>
      </p:sp>
      <p:sp>
        <p:nvSpPr>
          <p:cNvPr id="117763" name="Rectangle 3">
            <a:extLst>
              <a:ext uri="{FF2B5EF4-FFF2-40B4-BE49-F238E27FC236}">
                <a16:creationId xmlns:a16="http://schemas.microsoft.com/office/drawing/2014/main" id="{930861AE-9124-84C6-07C7-3E7D545072BC}"/>
              </a:ext>
            </a:extLst>
          </p:cNvPr>
          <p:cNvSpPr>
            <a:spLocks noGrp="1" noChangeArrowheads="1"/>
          </p:cNvSpPr>
          <p:nvPr>
            <p:ph type="dt" sz="quarter" idx="1"/>
          </p:nvPr>
        </p:nvSpPr>
        <p:spPr bwMode="auto">
          <a:xfrm>
            <a:off x="3853763" y="0"/>
            <a:ext cx="2945500" cy="49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33" tIns="46068" rIns="92133" bIns="46068" numCol="1" anchor="t" anchorCtr="0" compatLnSpc="1">
            <a:prstTxWarp prst="textNoShape">
              <a:avLst/>
            </a:prstTxWarp>
          </a:bodyPr>
          <a:lstStyle>
            <a:lvl1pPr algn="r" eaLnBrk="1" hangingPunct="1">
              <a:defRPr sz="1200">
                <a:cs typeface="+mn-cs"/>
              </a:defRPr>
            </a:lvl1pPr>
          </a:lstStyle>
          <a:p>
            <a:pPr>
              <a:defRPr/>
            </a:pPr>
            <a:endParaRPr lang="en-GB"/>
          </a:p>
        </p:txBody>
      </p:sp>
      <p:sp>
        <p:nvSpPr>
          <p:cNvPr id="117764" name="Rectangle 4">
            <a:extLst>
              <a:ext uri="{FF2B5EF4-FFF2-40B4-BE49-F238E27FC236}">
                <a16:creationId xmlns:a16="http://schemas.microsoft.com/office/drawing/2014/main" id="{959783A0-CB56-BE24-6304-C190D170946F}"/>
              </a:ext>
            </a:extLst>
          </p:cNvPr>
          <p:cNvSpPr>
            <a:spLocks noGrp="1" noChangeArrowheads="1"/>
          </p:cNvSpPr>
          <p:nvPr>
            <p:ph type="ftr" sz="quarter" idx="2"/>
          </p:nvPr>
        </p:nvSpPr>
        <p:spPr bwMode="auto">
          <a:xfrm>
            <a:off x="0" y="9432847"/>
            <a:ext cx="2945501"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33" tIns="46068" rIns="92133" bIns="46068" numCol="1" anchor="b" anchorCtr="0" compatLnSpc="1">
            <a:prstTxWarp prst="textNoShape">
              <a:avLst/>
            </a:prstTxWarp>
          </a:bodyPr>
          <a:lstStyle>
            <a:lvl1pPr algn="l" eaLnBrk="1" hangingPunct="1">
              <a:defRPr sz="1200">
                <a:cs typeface="+mn-cs"/>
              </a:defRPr>
            </a:lvl1pPr>
          </a:lstStyle>
          <a:p>
            <a:pPr>
              <a:defRPr/>
            </a:pPr>
            <a:endParaRPr lang="en-GB"/>
          </a:p>
        </p:txBody>
      </p:sp>
      <p:sp>
        <p:nvSpPr>
          <p:cNvPr id="117765" name="Rectangle 5">
            <a:extLst>
              <a:ext uri="{FF2B5EF4-FFF2-40B4-BE49-F238E27FC236}">
                <a16:creationId xmlns:a16="http://schemas.microsoft.com/office/drawing/2014/main" id="{4D6F5F77-9BC7-3121-F7D9-A53734E6371C}"/>
              </a:ext>
            </a:extLst>
          </p:cNvPr>
          <p:cNvSpPr>
            <a:spLocks noGrp="1" noChangeArrowheads="1"/>
          </p:cNvSpPr>
          <p:nvPr>
            <p:ph type="sldNum" sz="quarter" idx="3"/>
          </p:nvPr>
        </p:nvSpPr>
        <p:spPr bwMode="auto">
          <a:xfrm>
            <a:off x="3853763" y="9432847"/>
            <a:ext cx="2945500" cy="4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33" tIns="46068" rIns="92133" bIns="46068" numCol="1" anchor="b" anchorCtr="0" compatLnSpc="1">
            <a:prstTxWarp prst="textNoShape">
              <a:avLst/>
            </a:prstTxWarp>
          </a:bodyPr>
          <a:lstStyle>
            <a:lvl1pPr algn="r" eaLnBrk="1" hangingPunct="1">
              <a:defRPr sz="1200"/>
            </a:lvl1pPr>
          </a:lstStyle>
          <a:p>
            <a:fld id="{ACCE0736-3587-4C5A-A5A8-9CD229541F7F}"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7C5930D4-6F88-804E-9166-230941BE8F1B}"/>
              </a:ext>
            </a:extLst>
          </p:cNvPr>
          <p:cNvSpPr>
            <a:spLocks noGrp="1" noChangeArrowheads="1"/>
          </p:cNvSpPr>
          <p:nvPr>
            <p:ph type="hdr" sz="quarter"/>
          </p:nvPr>
        </p:nvSpPr>
        <p:spPr bwMode="auto">
          <a:xfrm>
            <a:off x="0" y="0"/>
            <a:ext cx="2945501"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30" tIns="45315" rIns="90630" bIns="45315" numCol="1" anchor="t" anchorCtr="0" compatLnSpc="1">
            <a:prstTxWarp prst="textNoShape">
              <a:avLst/>
            </a:prstTxWarp>
          </a:bodyPr>
          <a:lstStyle>
            <a:lvl1pPr algn="l" defTabSz="905984" eaLnBrk="1" hangingPunct="1">
              <a:defRPr sz="1200">
                <a:latin typeface="Arial" charset="0"/>
                <a:cs typeface="+mn-cs"/>
              </a:defRPr>
            </a:lvl1pPr>
          </a:lstStyle>
          <a:p>
            <a:pPr>
              <a:defRPr/>
            </a:pPr>
            <a:endParaRPr lang="en-GB"/>
          </a:p>
        </p:txBody>
      </p:sp>
      <p:sp>
        <p:nvSpPr>
          <p:cNvPr id="164867" name="Rectangle 3">
            <a:extLst>
              <a:ext uri="{FF2B5EF4-FFF2-40B4-BE49-F238E27FC236}">
                <a16:creationId xmlns:a16="http://schemas.microsoft.com/office/drawing/2014/main" id="{DAB06E18-FFC2-27B7-95AE-3DADE3204812}"/>
              </a:ext>
            </a:extLst>
          </p:cNvPr>
          <p:cNvSpPr>
            <a:spLocks noGrp="1" noChangeArrowheads="1"/>
          </p:cNvSpPr>
          <p:nvPr>
            <p:ph type="dt" idx="1"/>
          </p:nvPr>
        </p:nvSpPr>
        <p:spPr bwMode="auto">
          <a:xfrm>
            <a:off x="3852175" y="0"/>
            <a:ext cx="2945501"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30" tIns="45315" rIns="90630" bIns="45315" numCol="1" anchor="t" anchorCtr="0" compatLnSpc="1">
            <a:prstTxWarp prst="textNoShape">
              <a:avLst/>
            </a:prstTxWarp>
          </a:bodyPr>
          <a:lstStyle>
            <a:lvl1pPr algn="r" defTabSz="905984" eaLnBrk="1" hangingPunct="1">
              <a:defRPr sz="1200">
                <a:latin typeface="Arial" charset="0"/>
                <a:cs typeface="+mn-cs"/>
              </a:defRPr>
            </a:lvl1pPr>
          </a:lstStyle>
          <a:p>
            <a:pPr>
              <a:defRPr/>
            </a:pPr>
            <a:endParaRPr lang="en-GB"/>
          </a:p>
        </p:txBody>
      </p:sp>
      <p:sp>
        <p:nvSpPr>
          <p:cNvPr id="6148" name="Rectangle 4">
            <a:extLst>
              <a:ext uri="{FF2B5EF4-FFF2-40B4-BE49-F238E27FC236}">
                <a16:creationId xmlns:a16="http://schemas.microsoft.com/office/drawing/2014/main" id="{F9A1E73C-0AFE-0C0B-D4F6-48CD664DA240}"/>
              </a:ext>
            </a:extLst>
          </p:cNvPr>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B1EA28EE-0A55-7EBF-4428-30F3FF4754C5}"/>
              </a:ext>
            </a:extLst>
          </p:cNvPr>
          <p:cNvSpPr>
            <a:spLocks noGrp="1" noChangeArrowheads="1"/>
          </p:cNvSpPr>
          <p:nvPr>
            <p:ph type="body" sz="quarter" idx="3"/>
          </p:nvPr>
        </p:nvSpPr>
        <p:spPr bwMode="auto">
          <a:xfrm>
            <a:off x="679609" y="4715630"/>
            <a:ext cx="5440046" cy="446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30" tIns="45315" rIns="90630" bIns="45315"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4870" name="Rectangle 6">
            <a:extLst>
              <a:ext uri="{FF2B5EF4-FFF2-40B4-BE49-F238E27FC236}">
                <a16:creationId xmlns:a16="http://schemas.microsoft.com/office/drawing/2014/main" id="{DD10CBB3-98A5-6099-D8EF-C1EBB5369132}"/>
              </a:ext>
            </a:extLst>
          </p:cNvPr>
          <p:cNvSpPr>
            <a:spLocks noGrp="1" noChangeArrowheads="1"/>
          </p:cNvSpPr>
          <p:nvPr>
            <p:ph type="ftr" sz="quarter" idx="4"/>
          </p:nvPr>
        </p:nvSpPr>
        <p:spPr bwMode="auto">
          <a:xfrm>
            <a:off x="0" y="9432847"/>
            <a:ext cx="2945501"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30" tIns="45315" rIns="90630" bIns="45315" numCol="1" anchor="b" anchorCtr="0" compatLnSpc="1">
            <a:prstTxWarp prst="textNoShape">
              <a:avLst/>
            </a:prstTxWarp>
          </a:bodyPr>
          <a:lstStyle>
            <a:lvl1pPr algn="l" defTabSz="905984" eaLnBrk="1" hangingPunct="1">
              <a:defRPr sz="1200">
                <a:latin typeface="Arial" charset="0"/>
                <a:cs typeface="+mn-cs"/>
              </a:defRPr>
            </a:lvl1pPr>
          </a:lstStyle>
          <a:p>
            <a:pPr>
              <a:defRPr/>
            </a:pPr>
            <a:endParaRPr lang="en-GB"/>
          </a:p>
        </p:txBody>
      </p:sp>
      <p:sp>
        <p:nvSpPr>
          <p:cNvPr id="164871" name="Rectangle 7">
            <a:extLst>
              <a:ext uri="{FF2B5EF4-FFF2-40B4-BE49-F238E27FC236}">
                <a16:creationId xmlns:a16="http://schemas.microsoft.com/office/drawing/2014/main" id="{47997EB1-6EAC-98AB-BF9A-80AA2DCF3B9D}"/>
              </a:ext>
            </a:extLst>
          </p:cNvPr>
          <p:cNvSpPr>
            <a:spLocks noGrp="1" noChangeArrowheads="1"/>
          </p:cNvSpPr>
          <p:nvPr>
            <p:ph type="sldNum" sz="quarter" idx="5"/>
          </p:nvPr>
        </p:nvSpPr>
        <p:spPr bwMode="auto">
          <a:xfrm>
            <a:off x="3852175" y="9432847"/>
            <a:ext cx="2945501" cy="49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30" tIns="45315" rIns="90630" bIns="45315" numCol="1" anchor="b" anchorCtr="0" compatLnSpc="1">
            <a:prstTxWarp prst="textNoShape">
              <a:avLst/>
            </a:prstTxWarp>
          </a:bodyPr>
          <a:lstStyle>
            <a:lvl1pPr algn="r" defTabSz="904965" eaLnBrk="1" hangingPunct="1">
              <a:defRPr sz="1200">
                <a:latin typeface="Arial" panose="020B0604020202020204" pitchFamily="34" charset="0"/>
              </a:defRPr>
            </a:lvl1pPr>
          </a:lstStyle>
          <a:p>
            <a:fld id="{B9268D73-2282-4AAB-B13C-8974CDAE7225}"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6CF9A351-FEC8-CCC6-7A88-A7E54B8159D2}"/>
              </a:ext>
            </a:extLst>
          </p:cNvPr>
          <p:cNvSpPr>
            <a:spLocks noGrp="1" noChangeArrowheads="1"/>
          </p:cNvSpPr>
          <p:nvPr>
            <p:ph type="sldNum" sz="quarter" idx="5"/>
          </p:nvPr>
        </p:nvSpPr>
        <p:spPr>
          <a:noFill/>
        </p:spPr>
        <p:txBody>
          <a:bodyPr/>
          <a:lstStyle>
            <a:lvl1pPr defTabSz="904965">
              <a:spcBef>
                <a:spcPct val="30000"/>
              </a:spcBef>
              <a:defRPr kumimoji="1" sz="1200">
                <a:solidFill>
                  <a:schemeClr val="tx1"/>
                </a:solidFill>
                <a:latin typeface="Arial" panose="020B0604020202020204" pitchFamily="34" charset="0"/>
              </a:defRPr>
            </a:lvl1pPr>
            <a:lvl2pPr marL="747788" indent="-287367" defTabSz="904965">
              <a:spcBef>
                <a:spcPct val="30000"/>
              </a:spcBef>
              <a:defRPr kumimoji="1" sz="1200">
                <a:solidFill>
                  <a:schemeClr val="tx1"/>
                </a:solidFill>
                <a:latin typeface="Arial" panose="020B0604020202020204" pitchFamily="34" charset="0"/>
              </a:defRPr>
            </a:lvl2pPr>
            <a:lvl3pPr marL="1151053" indent="-230211" defTabSz="904965">
              <a:spcBef>
                <a:spcPct val="30000"/>
              </a:spcBef>
              <a:defRPr kumimoji="1" sz="1200">
                <a:solidFill>
                  <a:schemeClr val="tx1"/>
                </a:solidFill>
                <a:latin typeface="Arial" panose="020B0604020202020204" pitchFamily="34" charset="0"/>
              </a:defRPr>
            </a:lvl3pPr>
            <a:lvl4pPr marL="1613061" indent="-230211" defTabSz="904965">
              <a:spcBef>
                <a:spcPct val="30000"/>
              </a:spcBef>
              <a:defRPr kumimoji="1" sz="1200">
                <a:solidFill>
                  <a:schemeClr val="tx1"/>
                </a:solidFill>
                <a:latin typeface="Arial" panose="020B0604020202020204" pitchFamily="34" charset="0"/>
              </a:defRPr>
            </a:lvl4pPr>
            <a:lvl5pPr marL="2073482" indent="-230211" defTabSz="904965">
              <a:spcBef>
                <a:spcPct val="30000"/>
              </a:spcBef>
              <a:defRPr kumimoji="1" sz="1200">
                <a:solidFill>
                  <a:schemeClr val="tx1"/>
                </a:solidFill>
                <a:latin typeface="Arial" panose="020B0604020202020204" pitchFamily="34" charset="0"/>
              </a:defRPr>
            </a:lvl5pPr>
            <a:lvl6pPr marL="2530728" indent="-230211" defTabSz="904965" eaLnBrk="0" fontAlgn="base" hangingPunct="0">
              <a:spcBef>
                <a:spcPct val="30000"/>
              </a:spcBef>
              <a:spcAft>
                <a:spcPct val="0"/>
              </a:spcAft>
              <a:defRPr kumimoji="1" sz="1200">
                <a:solidFill>
                  <a:schemeClr val="tx1"/>
                </a:solidFill>
                <a:latin typeface="Arial" panose="020B0604020202020204" pitchFamily="34" charset="0"/>
              </a:defRPr>
            </a:lvl6pPr>
            <a:lvl7pPr marL="2987974" indent="-230211" defTabSz="904965" eaLnBrk="0" fontAlgn="base" hangingPunct="0">
              <a:spcBef>
                <a:spcPct val="30000"/>
              </a:spcBef>
              <a:spcAft>
                <a:spcPct val="0"/>
              </a:spcAft>
              <a:defRPr kumimoji="1" sz="1200">
                <a:solidFill>
                  <a:schemeClr val="tx1"/>
                </a:solidFill>
                <a:latin typeface="Arial" panose="020B0604020202020204" pitchFamily="34" charset="0"/>
              </a:defRPr>
            </a:lvl7pPr>
            <a:lvl8pPr marL="3445219" indent="-230211" defTabSz="904965" eaLnBrk="0" fontAlgn="base" hangingPunct="0">
              <a:spcBef>
                <a:spcPct val="30000"/>
              </a:spcBef>
              <a:spcAft>
                <a:spcPct val="0"/>
              </a:spcAft>
              <a:defRPr kumimoji="1" sz="1200">
                <a:solidFill>
                  <a:schemeClr val="tx1"/>
                </a:solidFill>
                <a:latin typeface="Arial" panose="020B0604020202020204" pitchFamily="34" charset="0"/>
              </a:defRPr>
            </a:lvl8pPr>
            <a:lvl9pPr marL="3902465" indent="-230211" defTabSz="90496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27DF9FFF-ADB3-4BAE-B5A7-7A2E2BD1A802}" type="slidenum">
              <a:rPr kumimoji="0" lang="en-GB" altLang="en-US"/>
              <a:pPr>
                <a:spcBef>
                  <a:spcPct val="0"/>
                </a:spcBef>
              </a:pPr>
              <a:t>1</a:t>
            </a:fld>
            <a:endParaRPr kumimoji="0" lang="en-GB" altLang="en-US"/>
          </a:p>
        </p:txBody>
      </p:sp>
      <p:sp>
        <p:nvSpPr>
          <p:cNvPr id="9219" name="Rectangle 2">
            <a:extLst>
              <a:ext uri="{FF2B5EF4-FFF2-40B4-BE49-F238E27FC236}">
                <a16:creationId xmlns:a16="http://schemas.microsoft.com/office/drawing/2014/main" id="{D5DE91D9-22E5-2569-A214-96EAF0D7C87E}"/>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083B386A-2C43-2651-6C6B-DB860C9A0C26}"/>
              </a:ext>
            </a:extLst>
          </p:cNvPr>
          <p:cNvSpPr>
            <a:spLocks noGrp="1" noChangeArrowheads="1"/>
          </p:cNvSpPr>
          <p:nvPr>
            <p:ph type="body" idx="1"/>
          </p:nvPr>
        </p:nvSpPr>
        <p:spPr>
          <a:noFill/>
        </p:spPr>
        <p:txBody>
          <a:bodyPr/>
          <a:lstStyle/>
          <a:p>
            <a:endParaRPr lang="en-GB"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818507-1B36-48E3-9DE8-16D3FFEAE962}" type="slidenum">
              <a:rPr lang="en-GB" smtClean="0"/>
              <a:t>10</a:t>
            </a:fld>
            <a:endParaRPr lang="en-GB"/>
          </a:p>
        </p:txBody>
      </p:sp>
    </p:spTree>
    <p:extLst>
      <p:ext uri="{BB962C8B-B14F-4D97-AF65-F5344CB8AC3E}">
        <p14:creationId xmlns:p14="http://schemas.microsoft.com/office/powerpoint/2010/main" val="2756853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818507-1B36-48E3-9DE8-16D3FFEAE962}" type="slidenum">
              <a:rPr lang="en-GB" smtClean="0"/>
              <a:t>11</a:t>
            </a:fld>
            <a:endParaRPr lang="en-GB"/>
          </a:p>
        </p:txBody>
      </p:sp>
    </p:spTree>
    <p:extLst>
      <p:ext uri="{BB962C8B-B14F-4D97-AF65-F5344CB8AC3E}">
        <p14:creationId xmlns:p14="http://schemas.microsoft.com/office/powerpoint/2010/main" val="258816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9268D73-2282-4AAB-B13C-8974CDAE7225}" type="slidenum">
              <a:rPr lang="en-GB" altLang="en-US" smtClean="0"/>
              <a:pPr/>
              <a:t>12</a:t>
            </a:fld>
            <a:endParaRPr lang="en-GB" altLang="en-US"/>
          </a:p>
        </p:txBody>
      </p:sp>
    </p:spTree>
    <p:extLst>
      <p:ext uri="{BB962C8B-B14F-4D97-AF65-F5344CB8AC3E}">
        <p14:creationId xmlns:p14="http://schemas.microsoft.com/office/powerpoint/2010/main" val="3945310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EFB6FA1-F7A3-6DE1-C06F-B6CF5C2A5DB0}"/>
              </a:ext>
            </a:extLst>
          </p:cNvPr>
          <p:cNvSpPr>
            <a:spLocks noGrp="1" noChangeArrowheads="1"/>
          </p:cNvSpPr>
          <p:nvPr>
            <p:ph type="sldNum" sz="quarter" idx="5"/>
          </p:nvPr>
        </p:nvSpPr>
        <p:spPr>
          <a:noFill/>
        </p:spPr>
        <p:txBody>
          <a:bodyPr/>
          <a:lstStyle>
            <a:lvl1pPr defTabSz="904965">
              <a:spcBef>
                <a:spcPct val="30000"/>
              </a:spcBef>
              <a:defRPr kumimoji="1" sz="1200">
                <a:solidFill>
                  <a:schemeClr val="tx1"/>
                </a:solidFill>
                <a:latin typeface="Arial" panose="020B0604020202020204" pitchFamily="34" charset="0"/>
              </a:defRPr>
            </a:lvl1pPr>
            <a:lvl2pPr marL="747788" indent="-287367" defTabSz="904965">
              <a:spcBef>
                <a:spcPct val="30000"/>
              </a:spcBef>
              <a:defRPr kumimoji="1" sz="1200">
                <a:solidFill>
                  <a:schemeClr val="tx1"/>
                </a:solidFill>
                <a:latin typeface="Arial" panose="020B0604020202020204" pitchFamily="34" charset="0"/>
              </a:defRPr>
            </a:lvl2pPr>
            <a:lvl3pPr marL="1151053" indent="-230211" defTabSz="904965">
              <a:spcBef>
                <a:spcPct val="30000"/>
              </a:spcBef>
              <a:defRPr kumimoji="1" sz="1200">
                <a:solidFill>
                  <a:schemeClr val="tx1"/>
                </a:solidFill>
                <a:latin typeface="Arial" panose="020B0604020202020204" pitchFamily="34" charset="0"/>
              </a:defRPr>
            </a:lvl3pPr>
            <a:lvl4pPr marL="1613061" indent="-230211" defTabSz="904965">
              <a:spcBef>
                <a:spcPct val="30000"/>
              </a:spcBef>
              <a:defRPr kumimoji="1" sz="1200">
                <a:solidFill>
                  <a:schemeClr val="tx1"/>
                </a:solidFill>
                <a:latin typeface="Arial" panose="020B0604020202020204" pitchFamily="34" charset="0"/>
              </a:defRPr>
            </a:lvl4pPr>
            <a:lvl5pPr marL="2073482" indent="-230211" defTabSz="904965">
              <a:spcBef>
                <a:spcPct val="30000"/>
              </a:spcBef>
              <a:defRPr kumimoji="1" sz="1200">
                <a:solidFill>
                  <a:schemeClr val="tx1"/>
                </a:solidFill>
                <a:latin typeface="Arial" panose="020B0604020202020204" pitchFamily="34" charset="0"/>
              </a:defRPr>
            </a:lvl5pPr>
            <a:lvl6pPr marL="2530728" indent="-230211" defTabSz="904965" eaLnBrk="0" fontAlgn="base" hangingPunct="0">
              <a:spcBef>
                <a:spcPct val="30000"/>
              </a:spcBef>
              <a:spcAft>
                <a:spcPct val="0"/>
              </a:spcAft>
              <a:defRPr kumimoji="1" sz="1200">
                <a:solidFill>
                  <a:schemeClr val="tx1"/>
                </a:solidFill>
                <a:latin typeface="Arial" panose="020B0604020202020204" pitchFamily="34" charset="0"/>
              </a:defRPr>
            </a:lvl6pPr>
            <a:lvl7pPr marL="2987974" indent="-230211" defTabSz="904965" eaLnBrk="0" fontAlgn="base" hangingPunct="0">
              <a:spcBef>
                <a:spcPct val="30000"/>
              </a:spcBef>
              <a:spcAft>
                <a:spcPct val="0"/>
              </a:spcAft>
              <a:defRPr kumimoji="1" sz="1200">
                <a:solidFill>
                  <a:schemeClr val="tx1"/>
                </a:solidFill>
                <a:latin typeface="Arial" panose="020B0604020202020204" pitchFamily="34" charset="0"/>
              </a:defRPr>
            </a:lvl7pPr>
            <a:lvl8pPr marL="3445219" indent="-230211" defTabSz="904965" eaLnBrk="0" fontAlgn="base" hangingPunct="0">
              <a:spcBef>
                <a:spcPct val="30000"/>
              </a:spcBef>
              <a:spcAft>
                <a:spcPct val="0"/>
              </a:spcAft>
              <a:defRPr kumimoji="1" sz="1200">
                <a:solidFill>
                  <a:schemeClr val="tx1"/>
                </a:solidFill>
                <a:latin typeface="Arial" panose="020B0604020202020204" pitchFamily="34" charset="0"/>
              </a:defRPr>
            </a:lvl8pPr>
            <a:lvl9pPr marL="3902465" indent="-230211" defTabSz="90496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9C4BE07-B415-4C5E-B52D-F001B1259980}" type="slidenum">
              <a:rPr kumimoji="0" lang="en-GB" altLang="en-US"/>
              <a:pPr>
                <a:spcBef>
                  <a:spcPct val="0"/>
                </a:spcBef>
              </a:pPr>
              <a:t>13</a:t>
            </a:fld>
            <a:endParaRPr kumimoji="0" lang="en-GB" altLang="en-US"/>
          </a:p>
        </p:txBody>
      </p:sp>
      <p:sp>
        <p:nvSpPr>
          <p:cNvPr id="25603" name="Rectangle 2">
            <a:extLst>
              <a:ext uri="{FF2B5EF4-FFF2-40B4-BE49-F238E27FC236}">
                <a16:creationId xmlns:a16="http://schemas.microsoft.com/office/drawing/2014/main" id="{8949698B-D16D-41EE-436D-91C94AC3B785}"/>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E538DCCF-F024-82F1-FB66-1FBC8FF55F43}"/>
              </a:ext>
            </a:extLst>
          </p:cNvPr>
          <p:cNvSpPr>
            <a:spLocks noGrp="1" noChangeArrowheads="1"/>
          </p:cNvSpPr>
          <p:nvPr>
            <p:ph type="body" idx="1"/>
          </p:nvPr>
        </p:nvSpPr>
        <p:spPr>
          <a:noFill/>
        </p:spPr>
        <p:txBody>
          <a:bodyPr/>
          <a:lstStyle/>
          <a:p>
            <a:r>
              <a:rPr lang="en-US" altLang="en-US" sz="1000">
                <a:latin typeface="Arial" panose="020B0604020202020204" pitchFamily="34" charset="0"/>
              </a:rPr>
              <a:t>Mon- Comp- Comprehension work may involve reading then presenting information in a different format, eg bullet points, a poem or a table instead of the normal list of questions.</a:t>
            </a:r>
          </a:p>
          <a:p>
            <a:r>
              <a:rPr lang="en-US" altLang="en-US" sz="1000">
                <a:latin typeface="Arial" panose="020B0604020202020204" pitchFamily="34" charset="0"/>
              </a:rPr>
              <a:t>Sometimes it includes </a:t>
            </a:r>
            <a:r>
              <a:rPr lang="en-US" altLang="en-US" sz="1000" b="1">
                <a:latin typeface="Arial" panose="020B0604020202020204" pitchFamily="34" charset="0"/>
              </a:rPr>
              <a:t>Dictionary work</a:t>
            </a:r>
            <a:r>
              <a:rPr lang="en-US" altLang="en-US" sz="1000">
                <a:latin typeface="Arial" panose="020B0604020202020204" pitchFamily="34" charset="0"/>
              </a:rPr>
              <a:t> to build comprehension a vocabulary</a:t>
            </a:r>
          </a:p>
          <a:p>
            <a:endParaRPr lang="en-US" altLang="en-US" sz="1000">
              <a:latin typeface="Arial" panose="020B0604020202020204" pitchFamily="34" charset="0"/>
            </a:endParaRPr>
          </a:p>
          <a:p>
            <a:r>
              <a:rPr lang="en-US" altLang="en-US" sz="1000">
                <a:latin typeface="Arial" panose="020B0604020202020204" pitchFamily="34" charset="0"/>
              </a:rPr>
              <a:t>Tue- </a:t>
            </a:r>
            <a:r>
              <a:rPr lang="en-US" altLang="en-US" sz="1000" b="1">
                <a:latin typeface="Arial" panose="020B0604020202020204" pitchFamily="34" charset="0"/>
              </a:rPr>
              <a:t>Mental Maths-</a:t>
            </a:r>
            <a:r>
              <a:rPr lang="en-US" altLang="en-US" sz="1000">
                <a:latin typeface="Arial" panose="020B0604020202020204" pitchFamily="34" charset="0"/>
              </a:rPr>
              <a:t> use a star to indicate that your child found this difficult, we can focus on these next day.</a:t>
            </a:r>
          </a:p>
          <a:p>
            <a:r>
              <a:rPr lang="en-US" altLang="en-US" sz="1000">
                <a:latin typeface="Arial" panose="020B0604020202020204" pitchFamily="34" charset="0"/>
              </a:rPr>
              <a:t>Wed Grammar</a:t>
            </a:r>
          </a:p>
          <a:p>
            <a:r>
              <a:rPr lang="en-US" altLang="en-US" sz="1000">
                <a:latin typeface="Arial" panose="020B0604020202020204" pitchFamily="34" charset="0"/>
              </a:rPr>
              <a:t>Thur- Maths related to what is being done in school </a:t>
            </a:r>
          </a:p>
          <a:p>
            <a:r>
              <a:rPr lang="en-US" altLang="en-US" sz="1000">
                <a:latin typeface="Arial" panose="020B0604020202020204" pitchFamily="34" charset="0"/>
              </a:rPr>
              <a:t> </a:t>
            </a:r>
          </a:p>
          <a:p>
            <a:r>
              <a:rPr lang="en-US" altLang="en-US" sz="1000">
                <a:latin typeface="Arial" panose="020B0604020202020204" pitchFamily="34" charset="0"/>
              </a:rPr>
              <a:t>We are all busy, each week seems busier than the last, making time to share a book with your is always time well spent, it is crucial that p6 children read, read and read some more. </a:t>
            </a:r>
          </a:p>
          <a:p>
            <a:r>
              <a:rPr lang="en-US" altLang="en-US" sz="1000">
                <a:latin typeface="Arial" panose="020B0604020202020204" pitchFamily="34" charset="0"/>
              </a:rPr>
              <a:t>P6 children although they can read independently will gain so much more enjoyment and understanding if they can discuss what they read with you, talking about the overall plot and that meanings of words</a:t>
            </a:r>
          </a:p>
          <a:p>
            <a:r>
              <a:rPr lang="en-US" altLang="en-US" sz="1000" b="1">
                <a:latin typeface="Arial" panose="020B0604020202020204" pitchFamily="34" charset="0"/>
              </a:rPr>
              <a:t>Homework diaries</a:t>
            </a:r>
            <a:r>
              <a:rPr lang="en-US" altLang="en-US" sz="1000">
                <a:latin typeface="Arial" panose="020B0604020202020204" pitchFamily="34" charset="0"/>
              </a:rPr>
              <a:t> -sign each week in school and at home</a:t>
            </a:r>
          </a:p>
          <a:p>
            <a:r>
              <a:rPr lang="en-US" altLang="en-US" sz="1000">
                <a:latin typeface="Arial" panose="020B0604020202020204" pitchFamily="34" charset="0"/>
              </a:rPr>
              <a:t>Use it to send a message but make sure that you emphasize that they must show it to me, the diary is in sections and I may only look at one particular section the next day and may not see it.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818507-1B36-48E3-9DE8-16D3FFEAE962}" type="slidenum">
              <a:rPr lang="en-GB" smtClean="0"/>
              <a:t>14</a:t>
            </a:fld>
            <a:endParaRPr lang="en-GB"/>
          </a:p>
        </p:txBody>
      </p:sp>
    </p:spTree>
    <p:extLst>
      <p:ext uri="{BB962C8B-B14F-4D97-AF65-F5344CB8AC3E}">
        <p14:creationId xmlns:p14="http://schemas.microsoft.com/office/powerpoint/2010/main" val="1068861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818507-1B36-48E3-9DE8-16D3FFEAE962}" type="slidenum">
              <a:rPr lang="en-GB" smtClean="0"/>
              <a:t>15</a:t>
            </a:fld>
            <a:endParaRPr lang="en-GB"/>
          </a:p>
        </p:txBody>
      </p:sp>
    </p:spTree>
    <p:extLst>
      <p:ext uri="{BB962C8B-B14F-4D97-AF65-F5344CB8AC3E}">
        <p14:creationId xmlns:p14="http://schemas.microsoft.com/office/powerpoint/2010/main" val="506115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818507-1B36-48E3-9DE8-16D3FFEAE962}" type="slidenum">
              <a:rPr lang="en-GB" smtClean="0"/>
              <a:t>16</a:t>
            </a:fld>
            <a:endParaRPr lang="en-GB"/>
          </a:p>
        </p:txBody>
      </p:sp>
    </p:spTree>
    <p:extLst>
      <p:ext uri="{BB962C8B-B14F-4D97-AF65-F5344CB8AC3E}">
        <p14:creationId xmlns:p14="http://schemas.microsoft.com/office/powerpoint/2010/main" val="2673296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818507-1B36-48E3-9DE8-16D3FFEAE962}" type="slidenum">
              <a:rPr lang="en-GB" smtClean="0"/>
              <a:t>17</a:t>
            </a:fld>
            <a:endParaRPr lang="en-GB"/>
          </a:p>
        </p:txBody>
      </p:sp>
    </p:spTree>
    <p:extLst>
      <p:ext uri="{BB962C8B-B14F-4D97-AF65-F5344CB8AC3E}">
        <p14:creationId xmlns:p14="http://schemas.microsoft.com/office/powerpoint/2010/main" val="2395345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818507-1B36-48E3-9DE8-16D3FFEAE962}" type="slidenum">
              <a:rPr lang="en-GB" smtClean="0"/>
              <a:t>18</a:t>
            </a:fld>
            <a:endParaRPr lang="en-GB"/>
          </a:p>
        </p:txBody>
      </p:sp>
    </p:spTree>
    <p:extLst>
      <p:ext uri="{BB962C8B-B14F-4D97-AF65-F5344CB8AC3E}">
        <p14:creationId xmlns:p14="http://schemas.microsoft.com/office/powerpoint/2010/main" val="788515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Anti Bullying policy</a:t>
            </a:r>
          </a:p>
          <a:p>
            <a:endParaRPr lang="en-GB" dirty="0"/>
          </a:p>
        </p:txBody>
      </p:sp>
      <p:sp>
        <p:nvSpPr>
          <p:cNvPr id="4" name="Slide Number Placeholder 3"/>
          <p:cNvSpPr>
            <a:spLocks noGrp="1"/>
          </p:cNvSpPr>
          <p:nvPr>
            <p:ph type="sldNum" sz="quarter" idx="5"/>
          </p:nvPr>
        </p:nvSpPr>
        <p:spPr/>
        <p:txBody>
          <a:bodyPr/>
          <a:lstStyle/>
          <a:p>
            <a:fld id="{9D818507-1B36-48E3-9DE8-16D3FFEAE962}" type="slidenum">
              <a:rPr lang="en-GB" smtClean="0"/>
              <a:t>19</a:t>
            </a:fld>
            <a:endParaRPr lang="en-GB"/>
          </a:p>
        </p:txBody>
      </p:sp>
    </p:spTree>
    <p:extLst>
      <p:ext uri="{BB962C8B-B14F-4D97-AF65-F5344CB8AC3E}">
        <p14:creationId xmlns:p14="http://schemas.microsoft.com/office/powerpoint/2010/main" val="4240862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329BB1E-259F-595B-530C-3766E22EB6B1}"/>
              </a:ext>
            </a:extLst>
          </p:cNvPr>
          <p:cNvSpPr>
            <a:spLocks noGrp="1" noChangeArrowheads="1"/>
          </p:cNvSpPr>
          <p:nvPr>
            <p:ph type="sldNum" sz="quarter" idx="5"/>
          </p:nvPr>
        </p:nvSpPr>
        <p:spPr>
          <a:noFill/>
        </p:spPr>
        <p:txBody>
          <a:bodyPr/>
          <a:lstStyle>
            <a:lvl1pPr defTabSz="904965">
              <a:spcBef>
                <a:spcPct val="30000"/>
              </a:spcBef>
              <a:defRPr kumimoji="1" sz="1200">
                <a:solidFill>
                  <a:schemeClr val="tx1"/>
                </a:solidFill>
                <a:latin typeface="Arial" panose="020B0604020202020204" pitchFamily="34" charset="0"/>
              </a:defRPr>
            </a:lvl1pPr>
            <a:lvl2pPr marL="747788" indent="-287367" defTabSz="904965">
              <a:spcBef>
                <a:spcPct val="30000"/>
              </a:spcBef>
              <a:defRPr kumimoji="1" sz="1200">
                <a:solidFill>
                  <a:schemeClr val="tx1"/>
                </a:solidFill>
                <a:latin typeface="Arial" panose="020B0604020202020204" pitchFamily="34" charset="0"/>
              </a:defRPr>
            </a:lvl2pPr>
            <a:lvl3pPr marL="1151053" indent="-230211" defTabSz="904965">
              <a:spcBef>
                <a:spcPct val="30000"/>
              </a:spcBef>
              <a:defRPr kumimoji="1" sz="1200">
                <a:solidFill>
                  <a:schemeClr val="tx1"/>
                </a:solidFill>
                <a:latin typeface="Arial" panose="020B0604020202020204" pitchFamily="34" charset="0"/>
              </a:defRPr>
            </a:lvl3pPr>
            <a:lvl4pPr marL="1613061" indent="-230211" defTabSz="904965">
              <a:spcBef>
                <a:spcPct val="30000"/>
              </a:spcBef>
              <a:defRPr kumimoji="1" sz="1200">
                <a:solidFill>
                  <a:schemeClr val="tx1"/>
                </a:solidFill>
                <a:latin typeface="Arial" panose="020B0604020202020204" pitchFamily="34" charset="0"/>
              </a:defRPr>
            </a:lvl4pPr>
            <a:lvl5pPr marL="2073482" indent="-230211" defTabSz="904965">
              <a:spcBef>
                <a:spcPct val="30000"/>
              </a:spcBef>
              <a:defRPr kumimoji="1" sz="1200">
                <a:solidFill>
                  <a:schemeClr val="tx1"/>
                </a:solidFill>
                <a:latin typeface="Arial" panose="020B0604020202020204" pitchFamily="34" charset="0"/>
              </a:defRPr>
            </a:lvl5pPr>
            <a:lvl6pPr marL="2530728" indent="-230211" defTabSz="904965" eaLnBrk="0" fontAlgn="base" hangingPunct="0">
              <a:spcBef>
                <a:spcPct val="30000"/>
              </a:spcBef>
              <a:spcAft>
                <a:spcPct val="0"/>
              </a:spcAft>
              <a:defRPr kumimoji="1" sz="1200">
                <a:solidFill>
                  <a:schemeClr val="tx1"/>
                </a:solidFill>
                <a:latin typeface="Arial" panose="020B0604020202020204" pitchFamily="34" charset="0"/>
              </a:defRPr>
            </a:lvl6pPr>
            <a:lvl7pPr marL="2987974" indent="-230211" defTabSz="904965" eaLnBrk="0" fontAlgn="base" hangingPunct="0">
              <a:spcBef>
                <a:spcPct val="30000"/>
              </a:spcBef>
              <a:spcAft>
                <a:spcPct val="0"/>
              </a:spcAft>
              <a:defRPr kumimoji="1" sz="1200">
                <a:solidFill>
                  <a:schemeClr val="tx1"/>
                </a:solidFill>
                <a:latin typeface="Arial" panose="020B0604020202020204" pitchFamily="34" charset="0"/>
              </a:defRPr>
            </a:lvl7pPr>
            <a:lvl8pPr marL="3445219" indent="-230211" defTabSz="904965" eaLnBrk="0" fontAlgn="base" hangingPunct="0">
              <a:spcBef>
                <a:spcPct val="30000"/>
              </a:spcBef>
              <a:spcAft>
                <a:spcPct val="0"/>
              </a:spcAft>
              <a:defRPr kumimoji="1" sz="1200">
                <a:solidFill>
                  <a:schemeClr val="tx1"/>
                </a:solidFill>
                <a:latin typeface="Arial" panose="020B0604020202020204" pitchFamily="34" charset="0"/>
              </a:defRPr>
            </a:lvl8pPr>
            <a:lvl9pPr marL="3902465" indent="-230211" defTabSz="904965"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0D363F7-FA19-4AE1-B9EE-AE8136FC3C47}" type="slidenum">
              <a:rPr kumimoji="0" lang="en-GB" altLang="en-US"/>
              <a:pPr>
                <a:spcBef>
                  <a:spcPct val="0"/>
                </a:spcBef>
              </a:pPr>
              <a:t>2</a:t>
            </a:fld>
            <a:endParaRPr kumimoji="0" lang="en-GB" altLang="en-US"/>
          </a:p>
        </p:txBody>
      </p:sp>
      <p:sp>
        <p:nvSpPr>
          <p:cNvPr id="11267" name="Rectangle 2">
            <a:extLst>
              <a:ext uri="{FF2B5EF4-FFF2-40B4-BE49-F238E27FC236}">
                <a16:creationId xmlns:a16="http://schemas.microsoft.com/office/drawing/2014/main" id="{200989AB-89BA-933E-27AA-743ECAD0CF78}"/>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D1165EB4-9DF4-332F-4976-21DD1DEE1213}"/>
              </a:ext>
            </a:extLst>
          </p:cNvPr>
          <p:cNvSpPr>
            <a:spLocks noGrp="1" noChangeArrowheads="1"/>
          </p:cNvSpPr>
          <p:nvPr>
            <p:ph type="body" idx="1"/>
          </p:nvPr>
        </p:nvSpPr>
        <p:spPr>
          <a:xfrm>
            <a:off x="609743" y="4602899"/>
            <a:ext cx="5440046" cy="4469527"/>
          </a:xfrm>
        </p:spPr>
        <p:txBody>
          <a:bodyPr/>
          <a:lstStyle/>
          <a:p>
            <a:pPr>
              <a:lnSpc>
                <a:spcPct val="80000"/>
              </a:lnSpc>
              <a:defRPr/>
            </a:pPr>
            <a:r>
              <a:rPr lang="en-US" altLang="en-US" dirty="0">
                <a:latin typeface="Comic Sans MS" panose="030F0702030302020204" pitchFamily="66" charset="0"/>
              </a:rPr>
              <a:t>I will start with an outline of the key learning areas.</a:t>
            </a:r>
          </a:p>
          <a:p>
            <a:pPr marL="171467" indent="-171467">
              <a:lnSpc>
                <a:spcPct val="80000"/>
              </a:lnSpc>
              <a:buFont typeface="Arial" panose="020B0604020202020204" pitchFamily="34" charset="0"/>
              <a:buChar char="•"/>
              <a:defRPr/>
            </a:pPr>
            <a:r>
              <a:rPr lang="en-US" altLang="en-US" dirty="0">
                <a:latin typeface="Comic Sans MS" panose="030F0702030302020204" pitchFamily="66" charset="0"/>
              </a:rPr>
              <a:t>Language and Literacy  includes; Talking and Listening, Reading and Writing</a:t>
            </a:r>
          </a:p>
          <a:p>
            <a:pPr marL="171467" indent="-171467">
              <a:lnSpc>
                <a:spcPct val="80000"/>
              </a:lnSpc>
              <a:buFont typeface="Arial" panose="020B0604020202020204" pitchFamily="34" charset="0"/>
              <a:buChar char="•"/>
              <a:defRPr/>
            </a:pPr>
            <a:r>
              <a:rPr lang="en-US" altLang="en-US" dirty="0">
                <a:latin typeface="Comic Sans MS" panose="030F0702030302020204" pitchFamily="66" charset="0"/>
              </a:rPr>
              <a:t>Development of mathematical concepts in number, shape and space, measures and data handling.</a:t>
            </a:r>
          </a:p>
          <a:p>
            <a:pPr>
              <a:lnSpc>
                <a:spcPct val="80000"/>
              </a:lnSpc>
              <a:defRPr/>
            </a:pPr>
            <a:r>
              <a:rPr lang="en-US" altLang="en-US" dirty="0">
                <a:latin typeface="Comic Sans MS" panose="030F0702030302020204" pitchFamily="66" charset="0"/>
              </a:rPr>
              <a:t>I will Talk in more detail about Literacy and Numeracy later</a:t>
            </a:r>
          </a:p>
          <a:p>
            <a:pPr>
              <a:lnSpc>
                <a:spcPct val="80000"/>
              </a:lnSpc>
              <a:defRPr/>
            </a:pPr>
            <a:endParaRPr lang="en-US" altLang="en-US" dirty="0">
              <a:latin typeface="Comic Sans MS" panose="030F0702030302020204" pitchFamily="66" charset="0"/>
            </a:endParaRPr>
          </a:p>
          <a:p>
            <a:pPr marL="171467" indent="-171467">
              <a:lnSpc>
                <a:spcPct val="80000"/>
              </a:lnSpc>
              <a:buFont typeface="Arial" panose="020B0604020202020204" pitchFamily="34" charset="0"/>
              <a:buChar char="•"/>
              <a:defRPr/>
            </a:pPr>
            <a:r>
              <a:rPr lang="en-US" altLang="en-US" dirty="0">
                <a:latin typeface="Comic Sans MS" panose="030F0702030302020204" pitchFamily="66" charset="0"/>
              </a:rPr>
              <a:t>The Arts- Including Art and Design, Drama and Music</a:t>
            </a:r>
          </a:p>
          <a:p>
            <a:pPr marL="171467" indent="-171467">
              <a:lnSpc>
                <a:spcPct val="80000"/>
              </a:lnSpc>
              <a:buFont typeface="Arial" panose="020B0604020202020204" pitchFamily="34" charset="0"/>
              <a:buChar char="•"/>
              <a:defRPr/>
            </a:pPr>
            <a:r>
              <a:rPr lang="en-US" altLang="en-US" dirty="0">
                <a:latin typeface="Comic Sans MS" panose="030F0702030302020204" pitchFamily="66" charset="0"/>
              </a:rPr>
              <a:t>WAU- includes; Geography, History and Science, we cover this through our topic work</a:t>
            </a:r>
          </a:p>
          <a:p>
            <a:pPr>
              <a:lnSpc>
                <a:spcPct val="80000"/>
              </a:lnSpc>
              <a:defRPr/>
            </a:pPr>
            <a:r>
              <a:rPr lang="en-US" altLang="en-US" dirty="0">
                <a:latin typeface="Comic Sans MS" panose="030F0702030302020204" pitchFamily="66" charset="0"/>
              </a:rPr>
              <a:t>And </a:t>
            </a:r>
          </a:p>
          <a:p>
            <a:pPr marL="171467" indent="-171467">
              <a:lnSpc>
                <a:spcPct val="80000"/>
              </a:lnSpc>
              <a:buFont typeface="Arial" panose="020B0604020202020204" pitchFamily="34" charset="0"/>
              <a:buChar char="•"/>
              <a:defRPr/>
            </a:pPr>
            <a:r>
              <a:rPr lang="en-US" altLang="en-US" dirty="0">
                <a:latin typeface="Comic Sans MS" panose="030F0702030302020204" pitchFamily="66" charset="0"/>
              </a:rPr>
              <a:t>PDMU- develops values such a self-confidence, tolerance and respect as well as opportunities to find out more about themselves as individuals , their support networks and things that influence them.  Children find about health issues such as the dangers of smoking.</a:t>
            </a:r>
          </a:p>
          <a:p>
            <a:pPr>
              <a:lnSpc>
                <a:spcPct val="80000"/>
              </a:lnSpc>
              <a:defRPr/>
            </a:pPr>
            <a:r>
              <a:rPr lang="en-US" altLang="en-US" dirty="0">
                <a:latin typeface="Comic Sans MS" panose="030F0702030302020204" pitchFamily="66" charset="0"/>
              </a:rPr>
              <a:t>They develop listening skills and empathy as a means of getting on better with others and as a communication skill.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818507-1B36-48E3-9DE8-16D3FFEAE962}" type="slidenum">
              <a:rPr lang="en-GB" smtClean="0"/>
              <a:t>3</a:t>
            </a:fld>
            <a:endParaRPr lang="en-GB"/>
          </a:p>
        </p:txBody>
      </p:sp>
    </p:spTree>
    <p:extLst>
      <p:ext uri="{BB962C8B-B14F-4D97-AF65-F5344CB8AC3E}">
        <p14:creationId xmlns:p14="http://schemas.microsoft.com/office/powerpoint/2010/main" val="271092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818507-1B36-48E3-9DE8-16D3FFEAE962}" type="slidenum">
              <a:rPr lang="en-GB" smtClean="0"/>
              <a:t>4</a:t>
            </a:fld>
            <a:endParaRPr lang="en-GB"/>
          </a:p>
        </p:txBody>
      </p:sp>
    </p:spTree>
    <p:extLst>
      <p:ext uri="{BB962C8B-B14F-4D97-AF65-F5344CB8AC3E}">
        <p14:creationId xmlns:p14="http://schemas.microsoft.com/office/powerpoint/2010/main" val="367964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818507-1B36-48E3-9DE8-16D3FFEAE962}" type="slidenum">
              <a:rPr lang="en-GB" smtClean="0"/>
              <a:t>5</a:t>
            </a:fld>
            <a:endParaRPr lang="en-GB"/>
          </a:p>
        </p:txBody>
      </p:sp>
    </p:spTree>
    <p:extLst>
      <p:ext uri="{BB962C8B-B14F-4D97-AF65-F5344CB8AC3E}">
        <p14:creationId xmlns:p14="http://schemas.microsoft.com/office/powerpoint/2010/main" val="206133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818507-1B36-48E3-9DE8-16D3FFEAE962}" type="slidenum">
              <a:rPr lang="en-GB" smtClean="0"/>
              <a:t>6</a:t>
            </a:fld>
            <a:endParaRPr lang="en-GB"/>
          </a:p>
        </p:txBody>
      </p:sp>
    </p:spTree>
    <p:extLst>
      <p:ext uri="{BB962C8B-B14F-4D97-AF65-F5344CB8AC3E}">
        <p14:creationId xmlns:p14="http://schemas.microsoft.com/office/powerpoint/2010/main" val="2599846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818507-1B36-48E3-9DE8-16D3FFEAE962}" type="slidenum">
              <a:rPr lang="en-GB" smtClean="0"/>
              <a:t>7</a:t>
            </a:fld>
            <a:endParaRPr lang="en-GB"/>
          </a:p>
        </p:txBody>
      </p:sp>
    </p:spTree>
    <p:extLst>
      <p:ext uri="{BB962C8B-B14F-4D97-AF65-F5344CB8AC3E}">
        <p14:creationId xmlns:p14="http://schemas.microsoft.com/office/powerpoint/2010/main" val="211928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818507-1B36-48E3-9DE8-16D3FFEAE962}" type="slidenum">
              <a:rPr lang="en-GB" smtClean="0"/>
              <a:t>8</a:t>
            </a:fld>
            <a:endParaRPr lang="en-GB"/>
          </a:p>
        </p:txBody>
      </p:sp>
    </p:spTree>
    <p:extLst>
      <p:ext uri="{BB962C8B-B14F-4D97-AF65-F5344CB8AC3E}">
        <p14:creationId xmlns:p14="http://schemas.microsoft.com/office/powerpoint/2010/main" val="350769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9268D73-2282-4AAB-B13C-8974CDAE7225}" type="slidenum">
              <a:rPr lang="en-GB" altLang="en-US" smtClean="0"/>
              <a:pPr/>
              <a:t>9</a:t>
            </a:fld>
            <a:endParaRPr lang="en-GB" altLang="en-US"/>
          </a:p>
        </p:txBody>
      </p:sp>
    </p:spTree>
    <p:extLst>
      <p:ext uri="{BB962C8B-B14F-4D97-AF65-F5344CB8AC3E}">
        <p14:creationId xmlns:p14="http://schemas.microsoft.com/office/powerpoint/2010/main" val="2063158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a:xfrm>
            <a:off x="2396319" y="329308"/>
            <a:ext cx="3086292" cy="309201"/>
          </a:xfrm>
        </p:spPr>
        <p:txBody>
          <a:bodyPr/>
          <a:lstStyle/>
          <a:p>
            <a:pPr>
              <a:defRPr/>
            </a:pPr>
            <a:endParaRPr lang="en-GB"/>
          </a:p>
        </p:txBody>
      </p:sp>
      <p:sp>
        <p:nvSpPr>
          <p:cNvPr id="6" name="Slide Number Placeholder 5"/>
          <p:cNvSpPr>
            <a:spLocks noGrp="1"/>
          </p:cNvSpPr>
          <p:nvPr>
            <p:ph type="sldNum" sz="quarter" idx="12"/>
          </p:nvPr>
        </p:nvSpPr>
        <p:spPr>
          <a:xfrm>
            <a:off x="1434703" y="798973"/>
            <a:ext cx="802005" cy="503578"/>
          </a:xfrm>
        </p:spPr>
        <p:txBody>
          <a:bodyPr/>
          <a:lstStyle/>
          <a:p>
            <a:fld id="{EB20CD30-A9CD-4D54-90DE-22CB530A6104}" type="slidenum">
              <a:rPr lang="en-GB" altLang="en-US" smtClean="0"/>
              <a:pPr/>
              <a:t>‹#›</a:t>
            </a:fld>
            <a:endParaRPr lang="en-GB" alt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9275240"/>
      </p:ext>
    </p:extLst>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BEBA6C4C-48E6-4DC7-8144-D43C68EBEF66}" type="slidenum">
              <a:rPr lang="en-GB" altLang="en-US" smtClean="0"/>
              <a:pPr/>
              <a:t>‹#›</a:t>
            </a:fld>
            <a:endParaRPr lang="en-GB" altLang="en-US"/>
          </a:p>
        </p:txBody>
      </p:sp>
    </p:spTree>
    <p:extLst>
      <p:ext uri="{BB962C8B-B14F-4D97-AF65-F5344CB8AC3E}">
        <p14:creationId xmlns:p14="http://schemas.microsoft.com/office/powerpoint/2010/main" val="1277969122"/>
      </p:ext>
    </p:extLst>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CB9660B5-8178-4CE0-816E-A2E60839FF5C}" type="slidenum">
              <a:rPr lang="en-GB" altLang="en-US" smtClean="0"/>
              <a:pPr/>
              <a:t>‹#›</a:t>
            </a:fld>
            <a:endParaRPr lang="en-GB" alt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5556590"/>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48918B1A-E0A5-4789-97A5-2178A789678F}" type="slidenum">
              <a:rPr lang="en-GB" altLang="en-US" smtClean="0"/>
              <a:pPr/>
              <a:t>‹#›</a:t>
            </a:fld>
            <a:endParaRPr lang="en-GB"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6165899"/>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75384DC6-7629-4C98-A98F-6F217AC9F93A}" type="slidenum">
              <a:rPr lang="en-GB" altLang="en-US" smtClean="0"/>
              <a:pPr/>
              <a:t>‹#›</a:t>
            </a:fld>
            <a:endParaRPr lang="en-GB" alt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4269188"/>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A19C414C-8132-4B42-A3FC-96F22A54B020}" type="slidenum">
              <a:rPr lang="en-GB" altLang="en-US" smtClean="0"/>
              <a:pPr/>
              <a:t>‹#›</a:t>
            </a:fld>
            <a:endParaRPr lang="en-GB" alt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55088064"/>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fld id="{FB853688-08E7-4452-8B98-AAB0F7CB4C17}" type="slidenum">
              <a:rPr lang="en-GB" altLang="en-US" smtClean="0"/>
              <a:pPr/>
              <a:t>‹#›</a:t>
            </a:fld>
            <a:endParaRPr lang="en-GB" altLang="en-US"/>
          </a:p>
        </p:txBody>
      </p:sp>
    </p:spTree>
    <p:extLst>
      <p:ext uri="{BB962C8B-B14F-4D97-AF65-F5344CB8AC3E}">
        <p14:creationId xmlns:p14="http://schemas.microsoft.com/office/powerpoint/2010/main" val="1185762934"/>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fld id="{FE9E9EE0-392C-452A-B2EC-F284E883856A}" type="slidenum">
              <a:rPr lang="en-GB" altLang="en-US" smtClean="0"/>
              <a:pPr/>
              <a:t>‹#›</a:t>
            </a:fld>
            <a:endParaRPr lang="en-GB" altLang="en-US"/>
          </a:p>
        </p:txBody>
      </p:sp>
    </p:spTree>
    <p:extLst>
      <p:ext uri="{BB962C8B-B14F-4D97-AF65-F5344CB8AC3E}">
        <p14:creationId xmlns:p14="http://schemas.microsoft.com/office/powerpoint/2010/main" val="1088540934"/>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fld id="{E0012910-2A07-45E6-AEBA-2F230B412828}" type="slidenum">
              <a:rPr lang="en-GB" altLang="en-US" smtClean="0"/>
              <a:pPr/>
              <a:t>‹#›</a:t>
            </a:fld>
            <a:endParaRPr lang="en-GB" altLang="en-US"/>
          </a:p>
        </p:txBody>
      </p:sp>
    </p:spTree>
    <p:extLst>
      <p:ext uri="{BB962C8B-B14F-4D97-AF65-F5344CB8AC3E}">
        <p14:creationId xmlns:p14="http://schemas.microsoft.com/office/powerpoint/2010/main" val="2984352711"/>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F162A2C1-F3F4-4005-B433-24CA3468C849}" type="slidenum">
              <a:rPr lang="en-GB" altLang="en-US" smtClean="0"/>
              <a:pPr/>
              <a:t>‹#›</a:t>
            </a:fld>
            <a:endParaRPr lang="en-GB" alt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9754415"/>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pPr>
              <a:defRPr/>
            </a:pPr>
            <a:endParaRPr lang="en-GB"/>
          </a:p>
        </p:txBody>
      </p:sp>
      <p:sp>
        <p:nvSpPr>
          <p:cNvPr id="6" name="Footer Placeholder 5"/>
          <p:cNvSpPr>
            <a:spLocks noGrp="1"/>
          </p:cNvSpPr>
          <p:nvPr>
            <p:ph type="ftr" sz="quarter" idx="11"/>
          </p:nvPr>
        </p:nvSpPr>
        <p:spPr>
          <a:xfrm>
            <a:off x="1437530" y="318641"/>
            <a:ext cx="3251553" cy="320931"/>
          </a:xfrm>
        </p:spPr>
        <p:txBody>
          <a:bodyPr/>
          <a:lstStyle/>
          <a:p>
            <a:pPr>
              <a:defRPr/>
            </a:pPr>
            <a:endParaRPr lang="en-GB"/>
          </a:p>
        </p:txBody>
      </p:sp>
      <p:sp>
        <p:nvSpPr>
          <p:cNvPr id="7" name="Slide Number Placeholder 6"/>
          <p:cNvSpPr>
            <a:spLocks noGrp="1"/>
          </p:cNvSpPr>
          <p:nvPr>
            <p:ph type="sldNum" sz="quarter" idx="12"/>
          </p:nvPr>
        </p:nvSpPr>
        <p:spPr/>
        <p:txBody>
          <a:bodyPr/>
          <a:lstStyle/>
          <a:p>
            <a:fld id="{E66EED09-D5AB-4059-852B-01F26DCD4435}" type="slidenum">
              <a:rPr lang="en-GB" altLang="en-US" smtClean="0"/>
              <a:pPr/>
              <a:t>‹#›</a:t>
            </a:fld>
            <a:endParaRPr lang="en-GB" alt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80463654"/>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B7DD0233-C268-43AC-BC76-CDC403C69D65}" type="slidenum">
              <a:rPr lang="en-GB" altLang="en-US" smtClean="0"/>
              <a:pPr/>
              <a:t>‹#›</a:t>
            </a:fld>
            <a:endParaRPr lang="en-GB" altLang="en-US"/>
          </a:p>
        </p:txBody>
      </p:sp>
    </p:spTree>
    <p:extLst>
      <p:ext uri="{BB962C8B-B14F-4D97-AF65-F5344CB8AC3E}">
        <p14:creationId xmlns:p14="http://schemas.microsoft.com/office/powerpoint/2010/main" val="81833008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spd="slow">
    <p:zoom/>
  </p:transition>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s://ccea.org.uk/document/5269" TargetMode="External"/><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ccea.org.uk/document/5273" TargetMode="External"/><Relationship Id="rId4" Type="http://schemas.openxmlformats.org/officeDocument/2006/relationships/hyperlink" Target="https://ccea.org.uk/document/5271" TargetMode="External"/><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jp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5.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201" name="Rectangle 8200">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8202">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7"/>
            <a:ext cx="8178800" cy="556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204">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7">
            <a:extLst>
              <a:ext uri="{FF2B5EF4-FFF2-40B4-BE49-F238E27FC236}">
                <a16:creationId xmlns:a16="http://schemas.microsoft.com/office/drawing/2014/main" id="{DF0AC7B3-4823-8372-1649-C1D3F58A2FF5}"/>
              </a:ext>
            </a:extLst>
          </p:cNvPr>
          <p:cNvSpPr>
            <a:spLocks noChangeArrowheads="1"/>
          </p:cNvSpPr>
          <p:nvPr/>
        </p:nvSpPr>
        <p:spPr bwMode="auto">
          <a:xfrm>
            <a:off x="1619672" y="3529957"/>
            <a:ext cx="6112965"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tabLst>
                <a:tab pos="3133725"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3133725"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3133725"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3133725"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3133725"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3133725"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3133725"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3133725"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3133725" algn="l"/>
              </a:tabLst>
              <a:defRPr sz="2000">
                <a:solidFill>
                  <a:schemeClr val="tx1"/>
                </a:solidFill>
                <a:latin typeface="Arial" panose="020B0604020202020204" pitchFamily="34" charset="0"/>
                <a:cs typeface="Arial" panose="020B0604020202020204" pitchFamily="34" charset="0"/>
              </a:defRPr>
            </a:lvl9pPr>
          </a:lstStyle>
          <a:p>
            <a:pPr algn="ctr" defTabSz="365760">
              <a:spcBef>
                <a:spcPct val="0"/>
              </a:spcBef>
              <a:spcAft>
                <a:spcPts val="600"/>
              </a:spcAft>
              <a:buNone/>
              <a:tabLst>
                <a:tab pos="2506980" algn="l"/>
              </a:tabLst>
            </a:pPr>
            <a:r>
              <a:rPr lang="en-GB" altLang="en-US" sz="3840" b="1" kern="1200" dirty="0">
                <a:solidFill>
                  <a:schemeClr val="tx1"/>
                </a:solidFill>
                <a:latin typeface="SassoonPrimaryInfant" pitchFamily="2" charset="0"/>
                <a:ea typeface="+mn-ea"/>
                <a:cs typeface="Arial" panose="020B0604020202020204" pitchFamily="34" charset="0"/>
              </a:rPr>
              <a:t>P6 Parent</a:t>
            </a:r>
          </a:p>
          <a:p>
            <a:pPr algn="ctr" defTabSz="365760">
              <a:spcBef>
                <a:spcPct val="0"/>
              </a:spcBef>
              <a:spcAft>
                <a:spcPts val="600"/>
              </a:spcAft>
              <a:buNone/>
              <a:tabLst>
                <a:tab pos="2506980" algn="l"/>
              </a:tabLst>
            </a:pPr>
            <a:r>
              <a:rPr lang="en-GB" altLang="en-US" sz="3840" b="1" kern="1200" dirty="0">
                <a:solidFill>
                  <a:schemeClr val="tx1"/>
                </a:solidFill>
                <a:latin typeface="SassoonPrimaryInfant" pitchFamily="2" charset="0"/>
                <a:ea typeface="+mn-ea"/>
                <a:cs typeface="Arial" panose="020B0604020202020204" pitchFamily="34" charset="0"/>
              </a:rPr>
              <a:t> Information Meeting</a:t>
            </a:r>
          </a:p>
          <a:p>
            <a:pPr algn="ctr" defTabSz="365760">
              <a:spcBef>
                <a:spcPct val="0"/>
              </a:spcBef>
              <a:spcAft>
                <a:spcPts val="600"/>
              </a:spcAft>
              <a:buNone/>
              <a:tabLst>
                <a:tab pos="2506980" algn="l"/>
              </a:tabLst>
            </a:pPr>
            <a:r>
              <a:rPr lang="en-GB" altLang="en-US" sz="3840" b="1" kern="1200" dirty="0">
                <a:solidFill>
                  <a:schemeClr val="tx1"/>
                </a:solidFill>
                <a:latin typeface="SassoonPrimaryInfant" pitchFamily="2" charset="0"/>
                <a:ea typeface="+mn-ea"/>
                <a:cs typeface="Arial" panose="020B0604020202020204" pitchFamily="34" charset="0"/>
              </a:rPr>
              <a:t> </a:t>
            </a:r>
          </a:p>
          <a:p>
            <a:pPr algn="ctr" defTabSz="365760">
              <a:spcBef>
                <a:spcPct val="0"/>
              </a:spcBef>
              <a:spcAft>
                <a:spcPts val="600"/>
              </a:spcAft>
              <a:buNone/>
              <a:tabLst>
                <a:tab pos="2506980" algn="l"/>
              </a:tabLst>
            </a:pPr>
            <a:r>
              <a:rPr lang="en-GB" altLang="en-US" sz="2800" dirty="0">
                <a:latin typeface="SassoonPrimaryInfant" pitchFamily="2" charset="0"/>
              </a:rPr>
              <a:t>Tuesday 26</a:t>
            </a:r>
            <a:r>
              <a:rPr lang="en-GB" altLang="en-US" sz="2800" baseline="30000" dirty="0">
                <a:latin typeface="SassoonPrimaryInfant" pitchFamily="2" charset="0"/>
              </a:rPr>
              <a:t>th</a:t>
            </a:r>
            <a:r>
              <a:rPr lang="en-GB" altLang="en-US" sz="2800" dirty="0">
                <a:latin typeface="SassoonPrimaryInfant" pitchFamily="2" charset="0"/>
              </a:rPr>
              <a:t> of September</a:t>
            </a:r>
            <a:endParaRPr lang="en-US" altLang="en-US" sz="2800" kern="1200" dirty="0">
              <a:solidFill>
                <a:schemeClr val="tx1"/>
              </a:solidFill>
              <a:latin typeface="SassoonPrimaryInfant" pitchFamily="2" charset="0"/>
              <a:ea typeface="+mn-ea"/>
              <a:cs typeface="Arial" panose="020B0604020202020204" pitchFamily="34" charset="0"/>
            </a:endParaRPr>
          </a:p>
          <a:p>
            <a:pPr algn="ctr" eaLnBrk="1" hangingPunct="1">
              <a:spcBef>
                <a:spcPct val="0"/>
              </a:spcBef>
              <a:spcAft>
                <a:spcPts val="600"/>
              </a:spcAft>
              <a:buFontTx/>
              <a:buNone/>
            </a:pPr>
            <a:endParaRPr lang="en-GB" altLang="en-US" sz="2400" b="1" dirty="0">
              <a:solidFill>
                <a:srgbClr val="3333CC"/>
              </a:solidFill>
              <a:latin typeface="Tahoma" panose="020B0604030504040204" pitchFamily="34" charset="0"/>
            </a:endParaRPr>
          </a:p>
        </p:txBody>
      </p:sp>
      <p:pic>
        <p:nvPicPr>
          <p:cNvPr id="2" name="Picture 1">
            <a:extLst>
              <a:ext uri="{FF2B5EF4-FFF2-40B4-BE49-F238E27FC236}">
                <a16:creationId xmlns:a16="http://schemas.microsoft.com/office/drawing/2014/main" id="{8290928C-D52D-ED7A-338B-9C40EEF196B0}"/>
              </a:ext>
            </a:extLst>
          </p:cNvPr>
          <p:cNvPicPr>
            <a:picLocks noChangeAspect="1"/>
          </p:cNvPicPr>
          <p:nvPr/>
        </p:nvPicPr>
        <p:blipFill>
          <a:blip r:embed="rId3">
            <a:extLst>
              <a:ext uri="{28A0092B-C50C-407E-A947-70E740481C1C}">
                <a14:useLocalDpi xmlns:a14="http://schemas.microsoft.com/office/drawing/2010/main" val="0"/>
              </a:ext>
            </a:extLst>
          </a:blip>
          <a:srcRect l="24406" t="12901" r="24800" b="60500"/>
          <a:stretch>
            <a:fillRect/>
          </a:stretch>
        </p:blipFill>
        <p:spPr bwMode="auto">
          <a:xfrm>
            <a:off x="719571" y="764704"/>
            <a:ext cx="7704856"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Colourful boardgame">
            <a:extLst>
              <a:ext uri="{FF2B5EF4-FFF2-40B4-BE49-F238E27FC236}">
                <a16:creationId xmlns:a16="http://schemas.microsoft.com/office/drawing/2014/main" id="{DB65DE51-C760-CC30-0223-8CC5E08ADC84}"/>
              </a:ext>
            </a:extLst>
          </p:cNvPr>
          <p:cNvPicPr>
            <a:picLocks noChangeAspect="1"/>
          </p:cNvPicPr>
          <p:nvPr/>
        </p:nvPicPr>
        <p:blipFill rotWithShape="1">
          <a:blip r:embed="rId3"/>
          <a:srcRect l="19396" t="3215" b="5875"/>
          <a:stretch/>
        </p:blipFill>
        <p:spPr>
          <a:xfrm>
            <a:off x="1" y="10"/>
            <a:ext cx="9143771" cy="6857990"/>
          </a:xfrm>
          <a:prstGeom prst="rect">
            <a:avLst/>
          </a:prstGeom>
        </p:spPr>
      </p:pic>
      <p:sp>
        <p:nvSpPr>
          <p:cNvPr id="10" name="Rectangle 9">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8732" y="636753"/>
            <a:ext cx="6224576"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7F5AF4-CD9B-1864-8967-8FA56BA19231}"/>
              </a:ext>
            </a:extLst>
          </p:cNvPr>
          <p:cNvSpPr>
            <a:spLocks noGrp="1"/>
          </p:cNvSpPr>
          <p:nvPr>
            <p:ph type="title"/>
          </p:nvPr>
        </p:nvSpPr>
        <p:spPr>
          <a:xfrm>
            <a:off x="3047565" y="804520"/>
            <a:ext cx="5111799" cy="1049235"/>
          </a:xfrm>
        </p:spPr>
        <p:txBody>
          <a:bodyPr>
            <a:normAutofit/>
          </a:bodyPr>
          <a:lstStyle/>
          <a:p>
            <a:r>
              <a:rPr lang="en-GB" altLang="en-US" b="1">
                <a:solidFill>
                  <a:srgbClr val="FFFFFE"/>
                </a:solidFill>
                <a:latin typeface="SassoonPrimaryInfant" pitchFamily="2" charset="0"/>
              </a:rPr>
              <a:t>HELPING AT HOME</a:t>
            </a:r>
            <a:endParaRPr lang="en-GB">
              <a:solidFill>
                <a:srgbClr val="FFFFFE"/>
              </a:solidFill>
            </a:endParaRPr>
          </a:p>
        </p:txBody>
      </p:sp>
      <p:cxnSp>
        <p:nvCxnSpPr>
          <p:cNvPr id="12" name="Straight Connector 11">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341" y="1847088"/>
            <a:ext cx="5110023" cy="0"/>
          </a:xfrm>
          <a:prstGeom prst="line">
            <a:avLst/>
          </a:prstGeom>
          <a:ln w="31750">
            <a:solidFill>
              <a:srgbClr val="E4EB2C"/>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EFA671CE-97F8-E02D-B918-26189A2BBD1C}"/>
              </a:ext>
            </a:extLst>
          </p:cNvPr>
          <p:cNvSpPr>
            <a:spLocks noGrp="1"/>
          </p:cNvSpPr>
          <p:nvPr>
            <p:ph idx="1"/>
          </p:nvPr>
        </p:nvSpPr>
        <p:spPr>
          <a:xfrm>
            <a:off x="3047565" y="2015733"/>
            <a:ext cx="5111799" cy="4021267"/>
          </a:xfrm>
        </p:spPr>
        <p:txBody>
          <a:bodyPr>
            <a:normAutofit/>
          </a:bodyPr>
          <a:lstStyle/>
          <a:p>
            <a:pPr marL="257175" indent="-257175">
              <a:lnSpc>
                <a:spcPct val="110000"/>
              </a:lnSpc>
              <a:buClr>
                <a:srgbClr val="E4EB2C"/>
              </a:buClr>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dirty="0">
                <a:solidFill>
                  <a:srgbClr val="FFFFFE"/>
                </a:solidFill>
                <a:latin typeface="SassoonPrimaryInfant" pitchFamily="2" charset="0"/>
              </a:rPr>
              <a:t>Practise counting and tables.</a:t>
            </a:r>
          </a:p>
          <a:p>
            <a:pPr marL="694135" lvl="3" indent="-257175">
              <a:lnSpc>
                <a:spcPct val="110000"/>
              </a:lnSpc>
              <a:buClr>
                <a:srgbClr val="E4EB2C"/>
              </a:buClr>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dirty="0">
                <a:solidFill>
                  <a:srgbClr val="FFFFFE"/>
                </a:solidFill>
                <a:latin typeface="SassoonPrimaryInfant" pitchFamily="2" charset="0"/>
              </a:rPr>
              <a:t>Time tables songs to help develop quick recall! </a:t>
            </a:r>
          </a:p>
          <a:p>
            <a:pPr marL="694135" lvl="3" indent="-257175">
              <a:lnSpc>
                <a:spcPct val="110000"/>
              </a:lnSpc>
              <a:buClr>
                <a:srgbClr val="E4EB2C"/>
              </a:buClr>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dirty="0">
                <a:solidFill>
                  <a:srgbClr val="FFFFFE"/>
                </a:solidFill>
                <a:latin typeface="SassoonPrimaryInfant" pitchFamily="2" charset="0"/>
              </a:rPr>
              <a:t>Maths Frame – Interactive maths games</a:t>
            </a:r>
          </a:p>
          <a:p>
            <a:pPr marL="694135" lvl="3" indent="-257175">
              <a:lnSpc>
                <a:spcPct val="110000"/>
              </a:lnSpc>
              <a:buClr>
                <a:srgbClr val="E4EB2C"/>
              </a:buClr>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dirty="0">
                <a:solidFill>
                  <a:srgbClr val="FFFFFE"/>
                </a:solidFill>
                <a:latin typeface="SassoonPrimaryInfant" pitchFamily="2" charset="0"/>
              </a:rPr>
              <a:t>Mathletics </a:t>
            </a:r>
          </a:p>
          <a:p>
            <a:pPr marL="694135" lvl="3" indent="-257175">
              <a:lnSpc>
                <a:spcPct val="110000"/>
              </a:lnSpc>
              <a:buClr>
                <a:srgbClr val="E4EB2C"/>
              </a:buClr>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dirty="0" err="1">
                <a:solidFill>
                  <a:srgbClr val="FFFFFE"/>
                </a:solidFill>
                <a:latin typeface="SassoonPrimaryInfant" pitchFamily="2" charset="0"/>
              </a:rPr>
              <a:t>Youtube</a:t>
            </a:r>
            <a:r>
              <a:rPr lang="en-GB" altLang="en-US" dirty="0">
                <a:solidFill>
                  <a:srgbClr val="FFFFFE"/>
                </a:solidFill>
                <a:latin typeface="SassoonPrimaryInfant" pitchFamily="2" charset="0"/>
              </a:rPr>
              <a:t> songs – </a:t>
            </a:r>
            <a:r>
              <a:rPr lang="en-GB" altLang="en-US" dirty="0" err="1">
                <a:solidFill>
                  <a:srgbClr val="FFFFFE"/>
                </a:solidFill>
                <a:latin typeface="SassoonPrimaryInfant" pitchFamily="2" charset="0"/>
              </a:rPr>
              <a:t>Numberocks</a:t>
            </a:r>
            <a:r>
              <a:rPr lang="en-GB" altLang="en-US" dirty="0">
                <a:solidFill>
                  <a:srgbClr val="FFFFFE"/>
                </a:solidFill>
                <a:latin typeface="SassoonPrimaryInfant" pitchFamily="2" charset="0"/>
              </a:rPr>
              <a:t>, Mr. DeMaio</a:t>
            </a:r>
          </a:p>
          <a:p>
            <a:pPr marL="436960" lvl="3" indent="0">
              <a:lnSpc>
                <a:spcPct val="110000"/>
              </a:lnSpc>
              <a:buClr>
                <a:srgbClr val="E4EB2C"/>
              </a:buClr>
              <a:buSzPct val="60000"/>
              <a:buNone/>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dirty="0">
                <a:solidFill>
                  <a:srgbClr val="FFFFFE"/>
                </a:solidFill>
                <a:latin typeface="SassoonPrimaryInfant" pitchFamily="2" charset="0"/>
              </a:rPr>
              <a:t>	</a:t>
            </a:r>
          </a:p>
          <a:p>
            <a:pPr marL="270272" indent="-270272">
              <a:lnSpc>
                <a:spcPct val="110000"/>
              </a:lnSpc>
              <a:buClr>
                <a:srgbClr val="E4EB2C"/>
              </a:buClr>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dirty="0">
                <a:solidFill>
                  <a:srgbClr val="FFFFFE"/>
                </a:solidFill>
                <a:latin typeface="SassoonPrimaryInfant" pitchFamily="2" charset="0"/>
              </a:rPr>
              <a:t>Praise and encouragement.</a:t>
            </a:r>
          </a:p>
          <a:p>
            <a:pPr marL="257175" indent="-257175">
              <a:lnSpc>
                <a:spcPct val="110000"/>
              </a:lnSpc>
              <a:buClr>
                <a:srgbClr val="E4EB2C"/>
              </a:buClr>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dirty="0">
                <a:solidFill>
                  <a:srgbClr val="FFFFFE"/>
                </a:solidFill>
                <a:latin typeface="SassoonPrimaryInfant" pitchFamily="2" charset="0"/>
              </a:rPr>
              <a:t>Treat errors as opportunities.</a:t>
            </a:r>
          </a:p>
          <a:p>
            <a:pPr marL="257175" indent="-257175">
              <a:lnSpc>
                <a:spcPct val="110000"/>
              </a:lnSpc>
              <a:buClr>
                <a:srgbClr val="E4EB2C"/>
              </a:buClr>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dirty="0">
                <a:solidFill>
                  <a:srgbClr val="FFFFFE"/>
                </a:solidFill>
                <a:latin typeface="SassoonPrimaryInfant" pitchFamily="2" charset="0"/>
              </a:rPr>
              <a:t>Discuss mathematical language.</a:t>
            </a:r>
          </a:p>
          <a:p>
            <a:pPr marL="257175" indent="-257175">
              <a:lnSpc>
                <a:spcPct val="110000"/>
              </a:lnSpc>
              <a:buClr>
                <a:srgbClr val="E4EB2C"/>
              </a:buClr>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dirty="0">
                <a:solidFill>
                  <a:srgbClr val="FFFFFE"/>
                </a:solidFill>
                <a:latin typeface="SassoonPrimaryInfant" pitchFamily="2" charset="0"/>
              </a:rPr>
              <a:t>Everyday activities </a:t>
            </a:r>
            <a:r>
              <a:rPr lang="en-GB" altLang="en-US" dirty="0" err="1">
                <a:solidFill>
                  <a:srgbClr val="FFFFFE"/>
                </a:solidFill>
                <a:latin typeface="SassoonPrimaryInfant" pitchFamily="2" charset="0"/>
              </a:rPr>
              <a:t>e.g</a:t>
            </a:r>
            <a:r>
              <a:rPr lang="en-GB" altLang="en-US" dirty="0">
                <a:solidFill>
                  <a:srgbClr val="FFFFFE"/>
                </a:solidFill>
                <a:latin typeface="SassoonPrimaryInfant" pitchFamily="2" charset="0"/>
              </a:rPr>
              <a:t> shop, cooking, sorting.</a:t>
            </a:r>
          </a:p>
          <a:p>
            <a:pPr>
              <a:lnSpc>
                <a:spcPct val="110000"/>
              </a:lnSpc>
              <a:buClr>
                <a:srgbClr val="E4EB2C"/>
              </a:buClr>
            </a:pPr>
            <a:endParaRPr lang="en-GB" dirty="0">
              <a:solidFill>
                <a:srgbClr val="FFFFFE"/>
              </a:solidFill>
            </a:endParaRPr>
          </a:p>
        </p:txBody>
      </p:sp>
    </p:spTree>
    <p:extLst>
      <p:ext uri="{BB962C8B-B14F-4D97-AF65-F5344CB8AC3E}">
        <p14:creationId xmlns:p14="http://schemas.microsoft.com/office/powerpoint/2010/main" val="24340739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grpId="0" nodeType="after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anim calcmode="lin" valueType="num">
                                      <p:cBhvr>
                                        <p:cTn id="5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60" fill="hold">
                            <p:stCondLst>
                              <p:cond delay="3000"/>
                            </p:stCondLst>
                            <p:childTnLst>
                              <p:par>
                                <p:cTn id="61" presetID="42" presetClass="entr" presetSubtype="0" fill="hold" grpId="0" nodeType="after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251" name="Rectangle 10250">
            <a:extLst>
              <a:ext uri="{FF2B5EF4-FFF2-40B4-BE49-F238E27FC236}">
                <a16:creationId xmlns:a16="http://schemas.microsoft.com/office/drawing/2014/main" id="{F895F5A6-016E-4BA7-92AD-4B5336459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53" name="Straight Connector 10252">
            <a:extLst>
              <a:ext uri="{FF2B5EF4-FFF2-40B4-BE49-F238E27FC236}">
                <a16:creationId xmlns:a16="http://schemas.microsoft.com/office/drawing/2014/main" id="{890BBCF2-840E-4986-A89E-853FC56E8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416103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E125B12-B1CF-C9B5-AD86-582446E7E3CF}"/>
              </a:ext>
            </a:extLst>
          </p:cNvPr>
          <p:cNvSpPr>
            <a:spLocks noGrp="1"/>
          </p:cNvSpPr>
          <p:nvPr>
            <p:ph type="title"/>
          </p:nvPr>
        </p:nvSpPr>
        <p:spPr>
          <a:xfrm>
            <a:off x="293302" y="971117"/>
            <a:ext cx="4927924" cy="1049235"/>
          </a:xfrm>
        </p:spPr>
        <p:txBody>
          <a:bodyPr>
            <a:normAutofit/>
          </a:bodyPr>
          <a:lstStyle/>
          <a:p>
            <a:r>
              <a:rPr lang="en-GB" sz="2200" b="1" dirty="0">
                <a:latin typeface="SassoonPrimaryInfant" pitchFamily="2" charset="0"/>
              </a:rPr>
              <a:t>Personal Development and Mutual Understanding </a:t>
            </a:r>
          </a:p>
        </p:txBody>
      </p:sp>
      <p:sp>
        <p:nvSpPr>
          <p:cNvPr id="10255" name="Rectangle 10254">
            <a:extLst>
              <a:ext uri="{FF2B5EF4-FFF2-40B4-BE49-F238E27FC236}">
                <a16:creationId xmlns:a16="http://schemas.microsoft.com/office/drawing/2014/main" id="{ED94C544-92F7-4569-9FE8-7C22E9F45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405A1DD1-F6ED-8EB7-CA3B-43480FCF3688}"/>
              </a:ext>
            </a:extLst>
          </p:cNvPr>
          <p:cNvSpPr>
            <a:spLocks noGrp="1"/>
          </p:cNvSpPr>
          <p:nvPr>
            <p:ph idx="1"/>
          </p:nvPr>
        </p:nvSpPr>
        <p:spPr>
          <a:xfrm>
            <a:off x="539552" y="2015732"/>
            <a:ext cx="4711900" cy="4109684"/>
          </a:xfrm>
        </p:spPr>
        <p:txBody>
          <a:bodyPr>
            <a:normAutofit fontScale="92500" lnSpcReduction="10000"/>
          </a:bodyPr>
          <a:lstStyle/>
          <a:p>
            <a:pPr marL="0" indent="0">
              <a:lnSpc>
                <a:spcPct val="110000"/>
              </a:lnSpc>
              <a:buNone/>
            </a:pPr>
            <a:r>
              <a:rPr lang="en-GB" sz="1500" b="1" dirty="0">
                <a:latin typeface="SassoonPrimaryInfant" pitchFamily="2" charset="0"/>
              </a:rPr>
              <a:t>Personal Understanding and Health</a:t>
            </a:r>
          </a:p>
          <a:p>
            <a:pPr>
              <a:lnSpc>
                <a:spcPct val="110000"/>
              </a:lnSpc>
            </a:pPr>
            <a:r>
              <a:rPr lang="en-GB" sz="1500" dirty="0">
                <a:latin typeface="SassoonPrimaryInfant" pitchFamily="2" charset="0"/>
                <a:hlinkClick r:id="rId3">
                  <a:extLst>
                    <a:ext uri="{A12FA001-AC4F-418D-AE19-62706E023703}">
                      <ahyp:hlinkClr xmlns:ahyp="http://schemas.microsoft.com/office/drawing/2018/hyperlinkcolor" val="tx"/>
                    </a:ext>
                  </a:extLst>
                </a:hlinkClick>
              </a:rPr>
              <a:t>Who am I?</a:t>
            </a:r>
            <a:br>
              <a:rPr lang="en-GB" sz="1500" dirty="0">
                <a:latin typeface="SassoonPrimaryInfant" pitchFamily="2" charset="0"/>
                <a:hlinkClick r:id="rId3">
                  <a:extLst>
                    <a:ext uri="{A12FA001-AC4F-418D-AE19-62706E023703}">
                      <ahyp:hlinkClr xmlns:ahyp="http://schemas.microsoft.com/office/drawing/2018/hyperlinkcolor" val="tx"/>
                    </a:ext>
                  </a:extLst>
                </a:hlinkClick>
              </a:rPr>
            </a:br>
            <a:endParaRPr lang="en-GB" sz="1500" dirty="0">
              <a:latin typeface="SassoonPrimaryInfant" pitchFamily="2" charset="0"/>
            </a:endParaRPr>
          </a:p>
          <a:p>
            <a:pPr>
              <a:lnSpc>
                <a:spcPct val="110000"/>
              </a:lnSpc>
            </a:pPr>
            <a:r>
              <a:rPr lang="en-GB" sz="1500" dirty="0">
                <a:latin typeface="SassoonPrimaryInfant" pitchFamily="2" charset="0"/>
                <a:hlinkClick r:id="rId4">
                  <a:extLst>
                    <a:ext uri="{A12FA001-AC4F-418D-AE19-62706E023703}">
                      <ahyp:hlinkClr xmlns:ahyp="http://schemas.microsoft.com/office/drawing/2018/hyperlinkcolor" val="tx"/>
                    </a:ext>
                  </a:extLst>
                </a:hlinkClick>
              </a:rPr>
              <a:t>Dealing with feelings</a:t>
            </a:r>
            <a:br>
              <a:rPr lang="en-GB" sz="1500" dirty="0">
                <a:latin typeface="SassoonPrimaryInfant" pitchFamily="2" charset="0"/>
                <a:hlinkClick r:id="rId4">
                  <a:extLst>
                    <a:ext uri="{A12FA001-AC4F-418D-AE19-62706E023703}">
                      <ahyp:hlinkClr xmlns:ahyp="http://schemas.microsoft.com/office/drawing/2018/hyperlinkcolor" val="tx"/>
                    </a:ext>
                  </a:extLst>
                </a:hlinkClick>
              </a:rPr>
            </a:br>
            <a:endParaRPr lang="en-GB" sz="1500" dirty="0">
              <a:latin typeface="SassoonPrimaryInfant" pitchFamily="2" charset="0"/>
            </a:endParaRPr>
          </a:p>
          <a:p>
            <a:pPr>
              <a:lnSpc>
                <a:spcPct val="110000"/>
              </a:lnSpc>
            </a:pPr>
            <a:r>
              <a:rPr lang="en-GB" sz="1500" dirty="0">
                <a:latin typeface="SassoonPrimaryInfant" pitchFamily="2" charset="0"/>
                <a:hlinkClick r:id="rId5">
                  <a:extLst>
                    <a:ext uri="{A12FA001-AC4F-418D-AE19-62706E023703}">
                      <ahyp:hlinkClr xmlns:ahyp="http://schemas.microsoft.com/office/drawing/2018/hyperlinkcolor" val="tx"/>
                    </a:ext>
                  </a:extLst>
                </a:hlinkClick>
              </a:rPr>
              <a:t>Healthy Habits</a:t>
            </a:r>
          </a:p>
          <a:p>
            <a:pPr>
              <a:lnSpc>
                <a:spcPct val="110000"/>
              </a:lnSpc>
            </a:pPr>
            <a:endParaRPr lang="en-GB" sz="1500" b="1" dirty="0">
              <a:latin typeface="SassoonPrimaryInfant" pitchFamily="2" charset="0"/>
              <a:hlinkClick r:id="rId5">
                <a:extLst>
                  <a:ext uri="{A12FA001-AC4F-418D-AE19-62706E023703}">
                    <ahyp:hlinkClr xmlns:ahyp="http://schemas.microsoft.com/office/drawing/2018/hyperlinkcolor" val="tx"/>
                  </a:ext>
                </a:extLst>
              </a:hlinkClick>
            </a:endParaRPr>
          </a:p>
          <a:p>
            <a:pPr marL="0" indent="0">
              <a:lnSpc>
                <a:spcPct val="110000"/>
              </a:lnSpc>
              <a:buNone/>
            </a:pPr>
            <a:r>
              <a:rPr lang="en-GB" sz="1500" b="1" dirty="0">
                <a:latin typeface="SassoonPrimaryInfant" pitchFamily="2" charset="0"/>
              </a:rPr>
              <a:t>Mutual Understanding in the Local and Wider Community</a:t>
            </a:r>
          </a:p>
          <a:p>
            <a:pPr>
              <a:lnSpc>
                <a:spcPct val="110000"/>
              </a:lnSpc>
            </a:pPr>
            <a:r>
              <a:rPr lang="en-GB" sz="1500" i="0" dirty="0">
                <a:effectLst/>
                <a:latin typeface="SassoonPrimaryInfant" pitchFamily="2" charset="0"/>
              </a:rPr>
              <a:t>Working at harmony</a:t>
            </a:r>
          </a:p>
          <a:p>
            <a:pPr>
              <a:lnSpc>
                <a:spcPct val="110000"/>
              </a:lnSpc>
            </a:pPr>
            <a:r>
              <a:rPr lang="en-GB" sz="1500" dirty="0">
                <a:latin typeface="SassoonPrimaryInfant" pitchFamily="2" charset="0"/>
              </a:rPr>
              <a:t>Speaking up for me</a:t>
            </a:r>
          </a:p>
          <a:p>
            <a:pPr>
              <a:lnSpc>
                <a:spcPct val="110000"/>
              </a:lnSpc>
            </a:pPr>
            <a:r>
              <a:rPr lang="en-GB" sz="1500" i="0" dirty="0">
                <a:effectLst/>
                <a:latin typeface="SassoonPrimaryInfant" pitchFamily="2" charset="0"/>
              </a:rPr>
              <a:t>Check it out first</a:t>
            </a:r>
          </a:p>
          <a:p>
            <a:pPr>
              <a:lnSpc>
                <a:spcPct val="110000"/>
              </a:lnSpc>
            </a:pPr>
            <a:r>
              <a:rPr lang="en-GB" sz="1500" dirty="0">
                <a:latin typeface="SassoonPrimaryInfant" pitchFamily="2" charset="0"/>
              </a:rPr>
              <a:t>Decision! Decision!</a:t>
            </a:r>
            <a:endParaRPr lang="en-GB" sz="1500" i="0" dirty="0">
              <a:effectLst/>
              <a:latin typeface="SassoonPrimaryInfant" pitchFamily="2" charset="0"/>
            </a:endParaRPr>
          </a:p>
          <a:p>
            <a:pPr>
              <a:lnSpc>
                <a:spcPct val="110000"/>
              </a:lnSpc>
            </a:pPr>
            <a:endParaRPr lang="en-GB" sz="800" dirty="0"/>
          </a:p>
        </p:txBody>
      </p:sp>
      <p:grpSp>
        <p:nvGrpSpPr>
          <p:cNvPr id="10257" name="Group 10256">
            <a:extLst>
              <a:ext uri="{FF2B5EF4-FFF2-40B4-BE49-F238E27FC236}">
                <a16:creationId xmlns:a16="http://schemas.microsoft.com/office/drawing/2014/main" id="{9C86C917-BD82-4D52-B9D5-2DF386CDB5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63259" y="583365"/>
            <a:chExt cx="4074533" cy="5181928"/>
          </a:xfrm>
        </p:grpSpPr>
        <p:sp>
          <p:nvSpPr>
            <p:cNvPr id="10258" name="Rectangle 10257">
              <a:extLst>
                <a:ext uri="{FF2B5EF4-FFF2-40B4-BE49-F238E27FC236}">
                  <a16:creationId xmlns:a16="http://schemas.microsoft.com/office/drawing/2014/main" id="{B71EF40D-8A1B-4894-BDAC-612BE4E6A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59" name="Rectangle 10258">
              <a:extLst>
                <a:ext uri="{FF2B5EF4-FFF2-40B4-BE49-F238E27FC236}">
                  <a16:creationId xmlns:a16="http://schemas.microsoft.com/office/drawing/2014/main" id="{310A140B-6525-4E8A-9017-36479900B5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46" name="Picture 6" descr="Circle Time Activity Ideas for Preschoolers | Circle Time Activities">
            <a:extLst>
              <a:ext uri="{FF2B5EF4-FFF2-40B4-BE49-F238E27FC236}">
                <a16:creationId xmlns:a16="http://schemas.microsoft.com/office/drawing/2014/main" id="{0BDE5C81-6D85-834C-9CF4-B8943B00CA7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696" b="93249" l="10000" r="92266">
                        <a14:foregroundMark x1="69297" y1="19304" x2="73125" y2="52954"/>
                        <a14:foregroundMark x1="57500" y1="53165" x2="57500" y2="53165"/>
                        <a14:foregroundMark x1="57813" y1="53586" x2="56328" y2="54114"/>
                        <a14:foregroundMark x1="46719" y1="35654" x2="48672" y2="58122"/>
                        <a14:foregroundMark x1="51953" y1="52848" x2="51953" y2="60338"/>
                        <a14:foregroundMark x1="51953" y1="60338" x2="52266" y2="60970"/>
                        <a14:foregroundMark x1="43906" y1="55907" x2="43203" y2="60654"/>
                        <a14:foregroundMark x1="33984" y1="78270" x2="34141" y2="87342"/>
                        <a14:foregroundMark x1="34141" y1="87342" x2="40156" y2="88186"/>
                        <a14:foregroundMark x1="40156" y1="88186" x2="40781" y2="87975"/>
                        <a14:foregroundMark x1="59531" y1="93249" x2="69766" y2="89030"/>
                        <a14:foregroundMark x1="87656" y1="47363" x2="92266" y2="77004"/>
                        <a14:foregroundMark x1="92266" y1="77004" x2="91953" y2="77426"/>
                        <a14:foregroundMark x1="21875" y1="9494" x2="21875" y2="9494"/>
                        <a14:foregroundMark x1="25547" y1="10021" x2="25547" y2="10021"/>
                        <a14:foregroundMark x1="24766" y1="5696" x2="24766" y2="5696"/>
                        <a14:foregroundMark x1="28359" y1="9388" x2="28359" y2="9388"/>
                        <a14:foregroundMark x1="33281" y1="9810" x2="33281" y2="9810"/>
                        <a14:foregroundMark x1="37344" y1="7700" x2="37344" y2="7700"/>
                        <a14:foregroundMark x1="41172" y1="9177" x2="41172" y2="9177"/>
                        <a14:foregroundMark x1="38594" y1="18249" x2="38594" y2="18249"/>
                        <a14:foregroundMark x1="35703" y1="20781" x2="35703" y2="20781"/>
                        <a14:foregroundMark x1="29219" y1="22890" x2="29219" y2="22890"/>
                        <a14:foregroundMark x1="29141" y1="18249" x2="29141" y2="18249"/>
                        <a14:foregroundMark x1="25938" y1="19831" x2="25938" y2="19831"/>
                        <a14:foregroundMark x1="17031" y1="21203" x2="17031" y2="21203"/>
                        <a14:foregroundMark x1="19219" y1="25105" x2="19219" y2="25105"/>
                        <a14:foregroundMark x1="46563" y1="17405" x2="46563" y2="17405"/>
                        <a14:foregroundMark x1="47031" y1="22046" x2="47031" y2="22046"/>
                        <a14:foregroundMark x1="33359" y1="40401" x2="33359" y2="40401"/>
                        <a14:foregroundMark x1="31016" y1="62447" x2="31016" y2="62447"/>
                        <a14:foregroundMark x1="39375" y1="71203" x2="39375" y2="71203"/>
                        <a14:foregroundMark x1="38125" y1="67511" x2="38047" y2="73101"/>
                        <a14:foregroundMark x1="32422" y1="85232" x2="32422" y2="85232"/>
                        <a14:foregroundMark x1="16563" y1="69093" x2="16563" y2="69093"/>
                        <a14:foregroundMark x1="16172" y1="66561" x2="15703" y2="76160"/>
                        <a14:foregroundMark x1="15000" y1="68143" x2="15000" y2="77215"/>
                        <a14:foregroundMark x1="17109" y1="76055" x2="17109" y2="76055"/>
                        <a14:foregroundMark x1="17109" y1="76055" x2="17109" y2="76055"/>
                        <a14:foregroundMark x1="14063" y1="65823" x2="14141" y2="70570"/>
                        <a14:foregroundMark x1="74531" y1="38713" x2="78125" y2="44304"/>
                        <a14:foregroundMark x1="78125" y1="44304" x2="78203" y2="44726"/>
                        <a14:foregroundMark x1="67422" y1="43249" x2="67422" y2="43249"/>
                        <a14:foregroundMark x1="67109" y1="43565" x2="67109" y2="43565"/>
                        <a14:foregroundMark x1="67031" y1="44198" x2="67031" y2="44198"/>
                        <a14:foregroundMark x1="66953" y1="44198" x2="66953" y2="44198"/>
                      </a14:backgroundRemoval>
                    </a14:imgEffect>
                  </a14:imgLayer>
                </a14:imgProps>
              </a:ext>
              <a:ext uri="{28A0092B-C50C-407E-A947-70E740481C1C}">
                <a14:useLocalDpi xmlns:a14="http://schemas.microsoft.com/office/drawing/2010/main" val="0"/>
              </a:ext>
            </a:extLst>
          </a:blip>
          <a:srcRect l="14201" r="15924"/>
          <a:stretch/>
        </p:blipFill>
        <p:spPr bwMode="auto">
          <a:xfrm>
            <a:off x="6086326" y="3014267"/>
            <a:ext cx="2099328" cy="2223247"/>
          </a:xfrm>
          <a:prstGeom prst="rect">
            <a:avLst/>
          </a:prstGeom>
          <a:noFill/>
          <a:extLst>
            <a:ext uri="{909E8E84-426E-40DD-AFC4-6F175D3DCCD1}">
              <a14:hiddenFill xmlns:a14="http://schemas.microsoft.com/office/drawing/2010/main">
                <a:solidFill>
                  <a:srgbClr val="FFFFFF"/>
                </a:solidFill>
              </a14:hiddenFill>
            </a:ext>
          </a:extLst>
        </p:spPr>
      </p:pic>
      <p:pic>
        <p:nvPicPr>
          <p:cNvPr id="10261" name="Picture 10260">
            <a:extLst>
              <a:ext uri="{FF2B5EF4-FFF2-40B4-BE49-F238E27FC236}">
                <a16:creationId xmlns:a16="http://schemas.microsoft.com/office/drawing/2014/main" id="{E76E611A-535B-4A82-AE27-8A1F194F0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0263" name="Straight Connector 10262">
            <a:extLst>
              <a:ext uri="{FF2B5EF4-FFF2-40B4-BE49-F238E27FC236}">
                <a16:creationId xmlns:a16="http://schemas.microsoft.com/office/drawing/2014/main" id="{FDFFEA65-A257-41F9-A35D-DBDD3EAC09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3D4E718E-2F55-729A-5DAC-62640B7C7A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0790" y="906228"/>
            <a:ext cx="2490400" cy="202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9893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Effect transition="in" filter="fade">
                                      <p:cBhvr>
                                        <p:cTn id="66" dur="1000"/>
                                        <p:tgtEl>
                                          <p:spTgt spid="3">
                                            <p:txEl>
                                              <p:pRg st="9" end="9"/>
                                            </p:txEl>
                                          </p:spTgt>
                                        </p:tgtEl>
                                      </p:cBhvr>
                                    </p:animEffect>
                                    <p:anim calcmode="lin" valueType="num">
                                      <p:cBhvr>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10" presetClass="entr" presetSubtype="0" fill="hold" nodeType="afterEffect">
                                  <p:stCondLst>
                                    <p:cond delay="0"/>
                                  </p:stCondLst>
                                  <p:childTnLst>
                                    <p:set>
                                      <p:cBhvr>
                                        <p:cTn id="71" dur="1" fill="hold">
                                          <p:stCondLst>
                                            <p:cond delay="0"/>
                                          </p:stCondLst>
                                        </p:cTn>
                                        <p:tgtEl>
                                          <p:spTgt spid="10246"/>
                                        </p:tgtEl>
                                        <p:attrNameLst>
                                          <p:attrName>style.visibility</p:attrName>
                                        </p:attrNameLst>
                                      </p:cBhvr>
                                      <p:to>
                                        <p:strVal val="visible"/>
                                      </p:to>
                                    </p:set>
                                    <p:animEffect transition="in" filter="fade">
                                      <p:cBhvr>
                                        <p:cTn id="72"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6" name="Rectangle 10">
            <a:extLst>
              <a:ext uri="{FF2B5EF4-FFF2-40B4-BE49-F238E27FC236}">
                <a16:creationId xmlns:a16="http://schemas.microsoft.com/office/drawing/2014/main" id="{1669046F-5838-4C7A-BBE8-A77F40FD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2">
            <a:extLst>
              <a:ext uri="{FF2B5EF4-FFF2-40B4-BE49-F238E27FC236}">
                <a16:creationId xmlns:a16="http://schemas.microsoft.com/office/drawing/2014/main" id="{2D5E6CDB-92ED-43A1-9491-C46E2C8E9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8" name="Group 14">
            <a:extLst>
              <a:ext uri="{FF2B5EF4-FFF2-40B4-BE49-F238E27FC236}">
                <a16:creationId xmlns:a16="http://schemas.microsoft.com/office/drawing/2014/main" id="{EBB966BC-DC49-4138-8DEF-B1CD13033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4177" y="482171"/>
            <a:ext cx="4578249" cy="5149101"/>
            <a:chOff x="632237" y="482171"/>
            <a:chExt cx="6104331" cy="5149101"/>
          </a:xfrm>
        </p:grpSpPr>
        <p:sp>
          <p:nvSpPr>
            <p:cNvPr id="16" name="Rectangle 15">
              <a:extLst>
                <a:ext uri="{FF2B5EF4-FFF2-40B4-BE49-F238E27FC236}">
                  <a16:creationId xmlns:a16="http://schemas.microsoft.com/office/drawing/2014/main" id="{EDD0BD06-EC5B-4F0E-A221-562BC2BA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6104331"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16">
              <a:extLst>
                <a:ext uri="{FF2B5EF4-FFF2-40B4-BE49-F238E27FC236}">
                  <a16:creationId xmlns:a16="http://schemas.microsoft.com/office/drawing/2014/main" id="{634200B3-EC47-4A5B-A640-7118BF6AD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5471355"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Rectangle 18">
            <a:extLst>
              <a:ext uri="{FF2B5EF4-FFF2-40B4-BE49-F238E27FC236}">
                <a16:creationId xmlns:a16="http://schemas.microsoft.com/office/drawing/2014/main" id="{23B9DAF8-7DB4-40CB-85F8-7E02F95C6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281" y="984450"/>
            <a:ext cx="385918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20">
            <a:extLst>
              <a:ext uri="{FF2B5EF4-FFF2-40B4-BE49-F238E27FC236}">
                <a16:creationId xmlns:a16="http://schemas.microsoft.com/office/drawing/2014/main" id="{606AED2C-61BA-485C-9DD4-B23B6280F9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13521" y="1847088"/>
            <a:ext cx="2640276"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Picture 1">
            <a:extLst>
              <a:ext uri="{FF2B5EF4-FFF2-40B4-BE49-F238E27FC236}">
                <a16:creationId xmlns:a16="http://schemas.microsoft.com/office/drawing/2014/main" id="{3B803247-CD5E-0B9E-0F4A-C108C5786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008" t="31297" r="54980" b="19485"/>
          <a:stretch>
            <a:fillRect/>
          </a:stretch>
        </p:blipFill>
        <p:spPr bwMode="auto">
          <a:xfrm>
            <a:off x="953417" y="1123617"/>
            <a:ext cx="3618861" cy="38516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Content Placeholder 7">
            <a:extLst>
              <a:ext uri="{FF2B5EF4-FFF2-40B4-BE49-F238E27FC236}">
                <a16:creationId xmlns:a16="http://schemas.microsoft.com/office/drawing/2014/main" id="{A86C344B-4C6B-826C-7EF7-727E38730278}"/>
              </a:ext>
            </a:extLst>
          </p:cNvPr>
          <p:cNvSpPr>
            <a:spLocks noGrp="1"/>
          </p:cNvSpPr>
          <p:nvPr>
            <p:ph idx="1"/>
          </p:nvPr>
        </p:nvSpPr>
        <p:spPr>
          <a:xfrm>
            <a:off x="5413520" y="2015732"/>
            <a:ext cx="3406951" cy="4105941"/>
          </a:xfrm>
        </p:spPr>
        <p:txBody>
          <a:bodyPr>
            <a:normAutofit fontScale="92500" lnSpcReduction="10000"/>
          </a:bodyPr>
          <a:lstStyle/>
          <a:p>
            <a:r>
              <a:rPr lang="en-US" dirty="0"/>
              <a:t>Having another go when you make a mistake or experience failure</a:t>
            </a:r>
          </a:p>
          <a:p>
            <a:r>
              <a:rPr lang="en-US" dirty="0"/>
              <a:t>Saying sorry even if you did something by accident</a:t>
            </a:r>
          </a:p>
          <a:p>
            <a:r>
              <a:rPr lang="en-US" dirty="0"/>
              <a:t>Seeing a situation from someone else’s point of view</a:t>
            </a:r>
          </a:p>
          <a:p>
            <a:r>
              <a:rPr lang="en-US" dirty="0"/>
              <a:t>Being happy for others when they do well</a:t>
            </a:r>
          </a:p>
          <a:p>
            <a:r>
              <a:rPr lang="en-US" dirty="0"/>
              <a:t>Accepting constructive criticism</a:t>
            </a:r>
          </a:p>
        </p:txBody>
      </p:sp>
      <p:pic>
        <p:nvPicPr>
          <p:cNvPr id="33" name="Picture 22">
            <a:extLst>
              <a:ext uri="{FF2B5EF4-FFF2-40B4-BE49-F238E27FC236}">
                <a16:creationId xmlns:a16="http://schemas.microsoft.com/office/drawing/2014/main" id="{7EFCF05C-6070-460B-8E60-12BE3EFD19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5" name="Straight Connector 24">
            <a:extLst>
              <a:ext uri="{FF2B5EF4-FFF2-40B4-BE49-F238E27FC236}">
                <a16:creationId xmlns:a16="http://schemas.microsoft.com/office/drawing/2014/main" id="{CFD731F1-726F-453E-9516-3058095DE9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02E00-D8E7-75C3-1A6D-C8C70C0448CE}"/>
              </a:ext>
            </a:extLst>
          </p:cNvPr>
          <p:cNvSpPr txBox="1"/>
          <p:nvPr/>
        </p:nvSpPr>
        <p:spPr>
          <a:xfrm>
            <a:off x="5439711" y="926406"/>
            <a:ext cx="2874008" cy="707886"/>
          </a:xfrm>
          <a:prstGeom prst="rect">
            <a:avLst/>
          </a:prstGeom>
          <a:noFill/>
        </p:spPr>
        <p:txBody>
          <a:bodyPr wrap="square" rtlCol="0">
            <a:spAutoFit/>
          </a:bodyPr>
          <a:lstStyle/>
          <a:p>
            <a:r>
              <a:rPr lang="en-GB" sz="2000" b="1" dirty="0">
                <a:latin typeface="SassoonPrimaryInfant" pitchFamily="2" charset="0"/>
              </a:rPr>
              <a:t>What does resilience look like in P6?</a:t>
            </a:r>
          </a:p>
        </p:txBody>
      </p:sp>
    </p:spTree>
    <p:extLst>
      <p:ext uri="{BB962C8B-B14F-4D97-AF65-F5344CB8AC3E}">
        <p14:creationId xmlns:p14="http://schemas.microsoft.com/office/powerpoint/2010/main" val="450871157"/>
      </p:ext>
    </p:extLst>
  </p:cSld>
  <p:clrMapOvr>
    <a:masterClrMapping/>
  </p:clrMapOvr>
  <p:transition spd="slow">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4601" name="Rectangle 24585">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4603" name="Picture 24587">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4605" name="Straight Connector 24589">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606" name="Straight Connector 24591">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4607" name="Rectangle 24593">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8" name="Rectangle 24595">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4578" name="Rectangle 2">
            <a:extLst>
              <a:ext uri="{FF2B5EF4-FFF2-40B4-BE49-F238E27FC236}">
                <a16:creationId xmlns:a16="http://schemas.microsoft.com/office/drawing/2014/main" id="{CE10DDE5-1E74-A418-067A-5E45D035C295}"/>
              </a:ext>
            </a:extLst>
          </p:cNvPr>
          <p:cNvSpPr>
            <a:spLocks noGrp="1" noChangeArrowheads="1"/>
          </p:cNvSpPr>
          <p:nvPr>
            <p:ph type="title"/>
          </p:nvPr>
        </p:nvSpPr>
        <p:spPr bwMode="auto">
          <a:xfrm>
            <a:off x="339724" y="1556792"/>
            <a:ext cx="2864123" cy="2674198"/>
          </a:xfrm>
        </p:spPr>
        <p:txBody>
          <a:bodyPr vert="horz" lIns="91440" tIns="45720" rIns="91440" bIns="45720" numCol="1" rtlCol="0" anchor="t" anchorCtr="0" compatLnSpc="1">
            <a:prstTxWarp prst="textNoShape">
              <a:avLst/>
            </a:prstTxWarp>
            <a:normAutofit/>
          </a:bodyPr>
          <a:lstStyle/>
          <a:p>
            <a:pPr defTabSz="914400"/>
            <a:r>
              <a:rPr lang="en-US" altLang="en-US" sz="3000" b="1" dirty="0"/>
              <a:t>Homework</a:t>
            </a:r>
          </a:p>
        </p:txBody>
      </p:sp>
      <p:cxnSp>
        <p:nvCxnSpPr>
          <p:cNvPr id="24609" name="Straight Connector 24597">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4600"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24602" name="Picture 24601">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4604" name="Straight Connector 24603">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4580" name="AutoShape 5" descr="Homework &amp; Spelling Tasks | Blakedown Primary School">
            <a:extLst>
              <a:ext uri="{FF2B5EF4-FFF2-40B4-BE49-F238E27FC236}">
                <a16:creationId xmlns:a16="http://schemas.microsoft.com/office/drawing/2014/main" id="{F1263A70-2E58-9438-252B-C4AB132028CF}"/>
              </a:ext>
            </a:extLst>
          </p:cNvPr>
          <p:cNvSpPr>
            <a:spLocks noChangeAspect="1" noChangeArrowheads="1"/>
          </p:cNvSpPr>
          <p:nvPr/>
        </p:nvSpPr>
        <p:spPr bwMode="auto">
          <a:xfrm>
            <a:off x="18732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cs typeface="Arial" panose="020B0604020202020204" pitchFamily="34" charset="0"/>
              </a:defRPr>
            </a:lvl1pPr>
            <a:lvl2pPr marL="742950" indent="-285750">
              <a:defRPr sz="2400">
                <a:solidFill>
                  <a:schemeClr val="tx1"/>
                </a:solidFill>
                <a:latin typeface="Tahoma" panose="020B0604030504040204" pitchFamily="34" charset="0"/>
                <a:cs typeface="Arial" panose="020B0604020202020204" pitchFamily="34" charset="0"/>
              </a:defRPr>
            </a:lvl2pPr>
            <a:lvl3pPr marL="1143000" indent="-228600">
              <a:defRPr sz="2400">
                <a:solidFill>
                  <a:schemeClr val="tx1"/>
                </a:solidFill>
                <a:latin typeface="Tahoma" panose="020B0604030504040204" pitchFamily="34" charset="0"/>
                <a:cs typeface="Arial" panose="020B0604020202020204" pitchFamily="34" charset="0"/>
              </a:defRPr>
            </a:lvl3pPr>
            <a:lvl4pPr marL="1600200" indent="-228600">
              <a:defRPr sz="2400">
                <a:solidFill>
                  <a:schemeClr val="tx1"/>
                </a:solidFill>
                <a:latin typeface="Tahoma" panose="020B0604030504040204" pitchFamily="34" charset="0"/>
                <a:cs typeface="Arial" panose="020B0604020202020204" pitchFamily="34" charset="0"/>
              </a:defRPr>
            </a:lvl4pPr>
            <a:lvl5pPr marL="2057400" indent="-228600">
              <a:defRPr sz="24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endParaRPr lang="en-US" altLang="en-US"/>
          </a:p>
        </p:txBody>
      </p:sp>
      <p:graphicFrame>
        <p:nvGraphicFramePr>
          <p:cNvPr id="24610" name="Rectangle 3">
            <a:extLst>
              <a:ext uri="{FF2B5EF4-FFF2-40B4-BE49-F238E27FC236}">
                <a16:creationId xmlns:a16="http://schemas.microsoft.com/office/drawing/2014/main" id="{2DDB7223-E435-2A4D-9D5C-A14221892455}"/>
              </a:ext>
            </a:extLst>
          </p:cNvPr>
          <p:cNvGraphicFramePr>
            <a:graphicFrameLocks noGrp="1"/>
          </p:cNvGraphicFramePr>
          <p:nvPr>
            <p:ph sz="half" idx="1"/>
            <p:extLst>
              <p:ext uri="{D42A27DB-BD31-4B8C-83A1-F6EECF244321}">
                <p14:modId xmlns:p14="http://schemas.microsoft.com/office/powerpoint/2010/main" val="1768145188"/>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Rectangle 3">
            <a:extLst>
              <a:ext uri="{FF2B5EF4-FFF2-40B4-BE49-F238E27FC236}">
                <a16:creationId xmlns:a16="http://schemas.microsoft.com/office/drawing/2014/main" id="{E6739440-7767-CDCD-09DE-AE512DF54274}"/>
              </a:ext>
            </a:extLst>
          </p:cNvPr>
          <p:cNvGraphicFramePr>
            <a:graphicFrameLocks/>
          </p:cNvGraphicFramePr>
          <p:nvPr>
            <p:extLst>
              <p:ext uri="{D42A27DB-BD31-4B8C-83A1-F6EECF244321}">
                <p14:modId xmlns:p14="http://schemas.microsoft.com/office/powerpoint/2010/main" val="1314879460"/>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3" name="Group 2">
            <a:extLst>
              <a:ext uri="{FF2B5EF4-FFF2-40B4-BE49-F238E27FC236}">
                <a16:creationId xmlns:a16="http://schemas.microsoft.com/office/drawing/2014/main" id="{B79DA807-194D-C9EF-D270-48C4197C798B}"/>
              </a:ext>
            </a:extLst>
          </p:cNvPr>
          <p:cNvGrpSpPr/>
          <p:nvPr/>
        </p:nvGrpSpPr>
        <p:grpSpPr>
          <a:xfrm>
            <a:off x="188355" y="3136315"/>
            <a:ext cx="3990372" cy="2651467"/>
            <a:chOff x="0" y="1985620"/>
            <a:chExt cx="3990372" cy="2651467"/>
          </a:xfrm>
        </p:grpSpPr>
        <p:sp>
          <p:nvSpPr>
            <p:cNvPr id="4" name="Rectangle: Rounded Corners 3">
              <a:extLst>
                <a:ext uri="{FF2B5EF4-FFF2-40B4-BE49-F238E27FC236}">
                  <a16:creationId xmlns:a16="http://schemas.microsoft.com/office/drawing/2014/main" id="{2AAE321B-A019-1BF7-F071-46756C6A93F2}"/>
                </a:ext>
              </a:extLst>
            </p:cNvPr>
            <p:cNvSpPr/>
            <p:nvPr/>
          </p:nvSpPr>
          <p:spPr>
            <a:xfrm>
              <a:off x="0" y="1985620"/>
              <a:ext cx="3990372" cy="265146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Rectangle: Rounded Corners 4">
              <a:extLst>
                <a:ext uri="{FF2B5EF4-FFF2-40B4-BE49-F238E27FC236}">
                  <a16:creationId xmlns:a16="http://schemas.microsoft.com/office/drawing/2014/main" id="{F07AB23B-C17B-E8D0-EE8C-A55C945F395A}"/>
                </a:ext>
              </a:extLst>
            </p:cNvPr>
            <p:cNvSpPr txBox="1"/>
            <p:nvPr/>
          </p:nvSpPr>
          <p:spPr>
            <a:xfrm>
              <a:off x="151369" y="2098868"/>
              <a:ext cx="3657914" cy="2446741"/>
            </a:xfrm>
            <a:prstGeom prst="rect">
              <a:avLst/>
            </a:prstGeom>
            <a:solidFill>
              <a:schemeClr val="accent1">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u="sng" kern="1200" dirty="0"/>
                <a:t>Purpose of Homework</a:t>
              </a:r>
              <a:endParaRPr lang="en-US" sz="2600" kern="1200" dirty="0"/>
            </a:p>
            <a:p>
              <a:pPr marL="228600" lvl="1" indent="-228600" algn="l" defTabSz="889000">
                <a:lnSpc>
                  <a:spcPct val="90000"/>
                </a:lnSpc>
                <a:spcBef>
                  <a:spcPct val="0"/>
                </a:spcBef>
                <a:spcAft>
                  <a:spcPct val="15000"/>
                </a:spcAft>
                <a:buChar char="•"/>
              </a:pPr>
              <a:r>
                <a:rPr lang="en-US" sz="2000" kern="1200" dirty="0"/>
                <a:t>To review, consolidate and </a:t>
              </a:r>
              <a:r>
                <a:rPr lang="en-US" sz="2000" kern="1200" dirty="0" err="1"/>
                <a:t>practise</a:t>
              </a:r>
              <a:r>
                <a:rPr lang="en-US" sz="2000" kern="1200" dirty="0"/>
                <a:t> what the pupils have been doing in school</a:t>
              </a:r>
            </a:p>
            <a:p>
              <a:pPr marL="228600" lvl="1" indent="-228600" algn="l" defTabSz="889000">
                <a:lnSpc>
                  <a:spcPct val="90000"/>
                </a:lnSpc>
                <a:spcBef>
                  <a:spcPct val="0"/>
                </a:spcBef>
                <a:spcAft>
                  <a:spcPct val="15000"/>
                </a:spcAft>
                <a:buChar char="•"/>
              </a:pPr>
              <a:r>
                <a:rPr lang="en-US" sz="2000" kern="1200" dirty="0"/>
                <a:t>To share this with parents</a:t>
              </a:r>
            </a:p>
            <a:p>
              <a:pPr marL="228600" lvl="1" indent="-228600" algn="l" defTabSz="889000">
                <a:lnSpc>
                  <a:spcPct val="90000"/>
                </a:lnSpc>
                <a:spcBef>
                  <a:spcPct val="0"/>
                </a:spcBef>
                <a:spcAft>
                  <a:spcPct val="15000"/>
                </a:spcAft>
                <a:buChar char="•"/>
              </a:pPr>
              <a:r>
                <a:rPr lang="en-US" sz="2000" kern="1200" dirty="0"/>
                <a:t>To prepare for the next day</a:t>
              </a:r>
            </a:p>
            <a:p>
              <a:pPr marL="228600" lvl="1" indent="-228600" algn="l" defTabSz="889000">
                <a:lnSpc>
                  <a:spcPct val="90000"/>
                </a:lnSpc>
                <a:spcBef>
                  <a:spcPct val="0"/>
                </a:spcBef>
                <a:spcAft>
                  <a:spcPct val="15000"/>
                </a:spcAft>
                <a:buChar char="•"/>
              </a:pPr>
              <a:r>
                <a:rPr lang="en-US" sz="2000" kern="1200" dirty="0"/>
                <a:t>To develop research skills</a:t>
              </a:r>
            </a:p>
          </p:txBody>
        </p:sp>
      </p:grpSp>
    </p:spTree>
  </p:cSld>
  <p:clrMapOvr>
    <a:masterClrMapping/>
  </p:clrMapOvr>
  <p:transition spd="slow">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313302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24875E3-7289-B7E9-AECE-772A93CCDA82}"/>
              </a:ext>
            </a:extLst>
          </p:cNvPr>
          <p:cNvSpPr>
            <a:spLocks noGrp="1"/>
          </p:cNvSpPr>
          <p:nvPr>
            <p:ph type="title"/>
          </p:nvPr>
        </p:nvSpPr>
        <p:spPr>
          <a:xfrm>
            <a:off x="467544" y="1037853"/>
            <a:ext cx="6964893" cy="1377083"/>
          </a:xfrm>
        </p:spPr>
        <p:txBody>
          <a:bodyPr>
            <a:normAutofit/>
          </a:bodyPr>
          <a:lstStyle/>
          <a:p>
            <a:r>
              <a:rPr lang="en-GB" altLang="en-US" sz="3000" b="1" dirty="0">
                <a:latin typeface="SassoonPrimaryInfant" pitchFamily="2" charset="0"/>
              </a:rPr>
              <a:t>General Homework Tips</a:t>
            </a:r>
            <a:endParaRPr lang="en-GB" sz="3000" dirty="0"/>
          </a:p>
        </p:txBody>
      </p:sp>
      <p:sp>
        <p:nvSpPr>
          <p:cNvPr id="14" name="Rectangle 13">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B881CC43-34C4-83D7-2962-DB214BE05508}"/>
              </a:ext>
            </a:extLst>
          </p:cNvPr>
          <p:cNvSpPr>
            <a:spLocks noGrp="1"/>
          </p:cNvSpPr>
          <p:nvPr>
            <p:ph idx="1"/>
          </p:nvPr>
        </p:nvSpPr>
        <p:spPr>
          <a:xfrm>
            <a:off x="473785" y="2018413"/>
            <a:ext cx="3481895" cy="4037748"/>
          </a:xfrm>
        </p:spPr>
        <p:txBody>
          <a:bodyPr>
            <a:normAutofit/>
          </a:bodyPr>
          <a:lstStyle/>
          <a:p>
            <a:pPr marL="26194" indent="0">
              <a:lnSpc>
                <a:spcPct val="110000"/>
              </a:lnSpc>
              <a:buNone/>
              <a:defRPr/>
            </a:pPr>
            <a:endParaRPr lang="en-US" altLang="en-US" sz="1300" dirty="0">
              <a:latin typeface="SassoonPrimaryInfant" pitchFamily="2" charset="0"/>
            </a:endParaRPr>
          </a:p>
          <a:p>
            <a:pPr eaLnBrk="1" hangingPunct="1">
              <a:lnSpc>
                <a:spcPct val="110000"/>
              </a:lnSpc>
              <a:defRPr/>
            </a:pPr>
            <a:r>
              <a:rPr lang="en-US" altLang="en-US" sz="1400" dirty="0">
                <a:latin typeface="SassoonPrimaryInfant" pitchFamily="2" charset="0"/>
              </a:rPr>
              <a:t>Learn phonics nightly </a:t>
            </a:r>
          </a:p>
          <a:p>
            <a:pPr eaLnBrk="1" hangingPunct="1">
              <a:lnSpc>
                <a:spcPct val="110000"/>
              </a:lnSpc>
              <a:defRPr/>
            </a:pPr>
            <a:r>
              <a:rPr lang="en-US" altLang="en-US" sz="1400" dirty="0">
                <a:latin typeface="SassoonPrimaryInfant" pitchFamily="2" charset="0"/>
              </a:rPr>
              <a:t>Times tables practice.</a:t>
            </a:r>
          </a:p>
          <a:p>
            <a:pPr marL="257175" indent="-257175">
              <a:lnSpc>
                <a:spcPct val="110000"/>
              </a:lnSpc>
              <a:spcBef>
                <a:spcPts val="375"/>
              </a:spcBef>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endParaRPr lang="en-GB" altLang="en-US" sz="1400" dirty="0">
              <a:latin typeface="SassoonPrimaryInfant" pitchFamily="2" charset="0"/>
            </a:endParaRPr>
          </a:p>
          <a:p>
            <a:pPr marL="742950" indent="-257175">
              <a:lnSpc>
                <a:spcPct val="110000"/>
              </a:lnSpc>
              <a:spcBef>
                <a:spcPts val="375"/>
              </a:spcBef>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Show you think homework is important.</a:t>
            </a:r>
          </a:p>
          <a:p>
            <a:pPr marL="742950" indent="-257175">
              <a:lnSpc>
                <a:spcPct val="110000"/>
              </a:lnSpc>
              <a:spcBef>
                <a:spcPts val="375"/>
              </a:spcBef>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Set a time for homework. </a:t>
            </a:r>
          </a:p>
          <a:p>
            <a:pPr marL="742950" indent="-257175">
              <a:lnSpc>
                <a:spcPct val="110000"/>
              </a:lnSpc>
              <a:spcBef>
                <a:spcPts val="375"/>
              </a:spcBef>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Monitor their work.</a:t>
            </a:r>
          </a:p>
          <a:p>
            <a:pPr marL="742950" indent="-257175">
              <a:lnSpc>
                <a:spcPct val="110000"/>
              </a:lnSpc>
              <a:spcBef>
                <a:spcPts val="375"/>
              </a:spcBef>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Provide guidance and encourage independence.</a:t>
            </a:r>
          </a:p>
          <a:p>
            <a:pPr marL="742950" indent="-257175">
              <a:lnSpc>
                <a:spcPct val="110000"/>
              </a:lnSpc>
              <a:spcBef>
                <a:spcPts val="375"/>
              </a:spcBef>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Talk with the teacher if problems come up.</a:t>
            </a:r>
          </a:p>
          <a:p>
            <a:pPr>
              <a:lnSpc>
                <a:spcPct val="110000"/>
              </a:lnSpc>
            </a:pPr>
            <a:endParaRPr lang="en-GB" sz="1300" dirty="0"/>
          </a:p>
        </p:txBody>
      </p:sp>
      <p:pic>
        <p:nvPicPr>
          <p:cNvPr id="16" name="Picture 15">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8" name="Straight Connector 17">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3ABB6D5-7DDB-8DD9-4794-4D560C2564AB}"/>
              </a:ext>
            </a:extLst>
          </p:cNvPr>
          <p:cNvPicPr>
            <a:picLocks noChangeAspect="1"/>
          </p:cNvPicPr>
          <p:nvPr/>
        </p:nvPicPr>
        <p:blipFill rotWithShape="1">
          <a:blip r:embed="rId4">
            <a:extLst>
              <a:ext uri="{28A0092B-C50C-407E-A947-70E740481C1C}">
                <a14:useLocalDpi xmlns:a14="http://schemas.microsoft.com/office/drawing/2010/main" val="0"/>
              </a:ext>
            </a:extLst>
          </a:blip>
          <a:srcRect l="15788" t="8420" r="16076" b="21123"/>
          <a:stretch/>
        </p:blipFill>
        <p:spPr bwMode="auto">
          <a:xfrm>
            <a:off x="4343537" y="1999259"/>
            <a:ext cx="4464496" cy="385847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40655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anim calcmode="lin" valueType="num">
                                      <p:cBhvr>
                                        <p:cTn id="2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2A018C-865F-463F-944D-5C2ED23C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738849B-C66C-41F3-80F9-277CCD95F9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37170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2A0AF02A-F81D-BFE8-1B63-0C75ECD29CD2}"/>
              </a:ext>
            </a:extLst>
          </p:cNvPr>
          <p:cNvSpPr>
            <a:spLocks noGrp="1"/>
          </p:cNvSpPr>
          <p:nvPr>
            <p:ph type="title"/>
          </p:nvPr>
        </p:nvSpPr>
        <p:spPr>
          <a:xfrm>
            <a:off x="1088685" y="804520"/>
            <a:ext cx="3718815" cy="1049235"/>
          </a:xfrm>
        </p:spPr>
        <p:txBody>
          <a:bodyPr>
            <a:normAutofit/>
          </a:bodyPr>
          <a:lstStyle/>
          <a:p>
            <a:r>
              <a:rPr lang="en-GB" altLang="en-US" b="1">
                <a:latin typeface="SassoonPrimaryInfant" pitchFamily="2" charset="0"/>
              </a:rPr>
              <a:t>Behaviour</a:t>
            </a:r>
            <a:endParaRPr lang="en-GB"/>
          </a:p>
        </p:txBody>
      </p:sp>
      <p:sp>
        <p:nvSpPr>
          <p:cNvPr id="13" name="Rectangle 12">
            <a:extLst>
              <a:ext uri="{FF2B5EF4-FFF2-40B4-BE49-F238E27FC236}">
                <a16:creationId xmlns:a16="http://schemas.microsoft.com/office/drawing/2014/main" id="{7E07FF13-A7EB-4465-B3A3-E8B26C048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766EB992-1E03-CBA9-4CC3-7A0035517064}"/>
              </a:ext>
            </a:extLst>
          </p:cNvPr>
          <p:cNvSpPr>
            <a:spLocks noGrp="1"/>
          </p:cNvSpPr>
          <p:nvPr>
            <p:ph idx="1"/>
          </p:nvPr>
        </p:nvSpPr>
        <p:spPr>
          <a:xfrm>
            <a:off x="1088685" y="2015732"/>
            <a:ext cx="3718815" cy="3861540"/>
          </a:xfrm>
        </p:spPr>
        <p:txBody>
          <a:bodyPr>
            <a:normAutofit/>
          </a:bodyPr>
          <a:lstStyle/>
          <a:p>
            <a:pPr marL="257175" indent="-257175">
              <a:lnSpc>
                <a:spcPct val="110000"/>
              </a:lnSpc>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Positive reinforcement</a:t>
            </a:r>
          </a:p>
          <a:p>
            <a:pPr marL="257175" indent="-257175">
              <a:lnSpc>
                <a:spcPct val="110000"/>
              </a:lnSpc>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Golden rules</a:t>
            </a:r>
          </a:p>
          <a:p>
            <a:pPr marL="257175" indent="-257175">
              <a:lnSpc>
                <a:spcPct val="110000"/>
              </a:lnSpc>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Golden Time</a:t>
            </a:r>
          </a:p>
          <a:p>
            <a:pPr marL="257175" indent="-257175">
              <a:lnSpc>
                <a:spcPct val="110000"/>
              </a:lnSpc>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Pupil of the week</a:t>
            </a:r>
          </a:p>
          <a:p>
            <a:pPr marL="257175" indent="-257175">
              <a:lnSpc>
                <a:spcPct val="110000"/>
              </a:lnSpc>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Class reward system</a:t>
            </a:r>
          </a:p>
          <a:p>
            <a:pPr marL="257175" indent="-257175">
              <a:lnSpc>
                <a:spcPct val="110000"/>
              </a:lnSpc>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Class targets</a:t>
            </a:r>
          </a:p>
          <a:p>
            <a:pPr marL="257175" indent="-257175">
              <a:lnSpc>
                <a:spcPct val="110000"/>
              </a:lnSpc>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Think Time Discussion Sheets</a:t>
            </a:r>
          </a:p>
          <a:p>
            <a:pPr marL="257175" indent="-257175">
              <a:lnSpc>
                <a:spcPct val="110000"/>
              </a:lnSpc>
              <a:buClrTx/>
              <a:buSzPct val="60000"/>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Restorative questioning </a:t>
            </a:r>
          </a:p>
          <a:p>
            <a:pPr marL="0" indent="0">
              <a:lnSpc>
                <a:spcPct val="110000"/>
              </a:lnSpc>
              <a:buClrTx/>
              <a:buSzPct val="60000"/>
              <a:buNone/>
              <a:tabLst>
                <a:tab pos="683419" algn="l"/>
                <a:tab pos="1369219" algn="l"/>
                <a:tab pos="2055019" algn="l"/>
                <a:tab pos="2740819" algn="l"/>
                <a:tab pos="3426619" algn="l"/>
                <a:tab pos="4112419" algn="l"/>
                <a:tab pos="4798219" algn="l"/>
                <a:tab pos="5484019" algn="l"/>
                <a:tab pos="6169819" algn="l"/>
                <a:tab pos="6855619" algn="l"/>
                <a:tab pos="7541419" algn="l"/>
              </a:tabLst>
              <a:defRPr/>
            </a:pPr>
            <a:endParaRPr lang="en-GB" altLang="en-US" sz="1400" dirty="0">
              <a:latin typeface="SassoonPrimaryInfant" pitchFamily="2" charset="0"/>
            </a:endParaRPr>
          </a:p>
          <a:p>
            <a:pPr marL="0" indent="0">
              <a:lnSpc>
                <a:spcPct val="110000"/>
              </a:lnSpc>
              <a:buClrTx/>
              <a:buSzPct val="60000"/>
              <a:buNone/>
              <a:tabLst>
                <a:tab pos="683419" algn="l"/>
                <a:tab pos="1369219" algn="l"/>
                <a:tab pos="2055019" algn="l"/>
                <a:tab pos="2740819" algn="l"/>
                <a:tab pos="3426619" algn="l"/>
                <a:tab pos="4112419" algn="l"/>
                <a:tab pos="4798219" algn="l"/>
                <a:tab pos="5484019" algn="l"/>
                <a:tab pos="6169819" algn="l"/>
                <a:tab pos="6855619" algn="l"/>
                <a:tab pos="7541419" algn="l"/>
              </a:tabLst>
              <a:defRPr/>
            </a:pPr>
            <a:r>
              <a:rPr lang="en-GB" altLang="en-US" sz="1400" dirty="0">
                <a:latin typeface="SassoonPrimaryInfant" pitchFamily="2" charset="0"/>
              </a:rPr>
              <a:t>See positive behaviour policy – School website </a:t>
            </a:r>
          </a:p>
          <a:p>
            <a:pPr>
              <a:lnSpc>
                <a:spcPct val="110000"/>
              </a:lnSpc>
            </a:pPr>
            <a:endParaRPr lang="en-GB" sz="1100" dirty="0"/>
          </a:p>
        </p:txBody>
      </p:sp>
      <p:grpSp>
        <p:nvGrpSpPr>
          <p:cNvPr id="15" name="Group 14">
            <a:extLst>
              <a:ext uri="{FF2B5EF4-FFF2-40B4-BE49-F238E27FC236}">
                <a16:creationId xmlns:a16="http://schemas.microsoft.com/office/drawing/2014/main" id="{408AC817-B4B8-429C-B507-074E447CCF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174440" y="482171"/>
            <a:ext cx="3489501" cy="5149101"/>
            <a:chOff x="6885125" y="583365"/>
            <a:chExt cx="4652668" cy="5181928"/>
          </a:xfrm>
        </p:grpSpPr>
        <p:sp>
          <p:nvSpPr>
            <p:cNvPr id="16" name="Rectangle 15">
              <a:extLst>
                <a:ext uri="{FF2B5EF4-FFF2-40B4-BE49-F238E27FC236}">
                  <a16:creationId xmlns:a16="http://schemas.microsoft.com/office/drawing/2014/main" id="{550B18D8-C579-42C4-80E7-118866B9D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85125" y="583365"/>
              <a:ext cx="4652668"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058F23F-80CD-4CDB-9817-D85CAA9821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25358" y="915807"/>
              <a:ext cx="400124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5" descr="Image result for golden rules">
            <a:extLst>
              <a:ext uri="{FF2B5EF4-FFF2-40B4-BE49-F238E27FC236}">
                <a16:creationId xmlns:a16="http://schemas.microsoft.com/office/drawing/2014/main" id="{F3F79D58-D1F0-83B5-9CF8-848A1CE837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86" r="16730" b="-4"/>
          <a:stretch/>
        </p:blipFill>
        <p:spPr bwMode="auto">
          <a:xfrm>
            <a:off x="5666587" y="1116345"/>
            <a:ext cx="2520019" cy="38661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63325370-A7EA-4294-B4F2-3282DB3DFD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1" name="Straight Connector 20">
            <a:extLst>
              <a:ext uri="{FF2B5EF4-FFF2-40B4-BE49-F238E27FC236}">
                <a16:creationId xmlns:a16="http://schemas.microsoft.com/office/drawing/2014/main" id="{BC3070B6-C738-4874-9F3C-09E5E6855E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386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descr="School desk with books and pencils with chalkboard in background">
            <a:extLst>
              <a:ext uri="{FF2B5EF4-FFF2-40B4-BE49-F238E27FC236}">
                <a16:creationId xmlns:a16="http://schemas.microsoft.com/office/drawing/2014/main" id="{1B095849-BD9F-D1D3-4C0B-C8D8A13DBAD9}"/>
              </a:ext>
            </a:extLst>
          </p:cNvPr>
          <p:cNvPicPr>
            <a:picLocks noChangeAspect="1"/>
          </p:cNvPicPr>
          <p:nvPr/>
        </p:nvPicPr>
        <p:blipFill rotWithShape="1">
          <a:blip r:embed="rId3"/>
          <a:srcRect l="2043" t="66" r="9017" b="-1"/>
          <a:stretch/>
        </p:blipFill>
        <p:spPr>
          <a:xfrm>
            <a:off x="25606" y="-9774"/>
            <a:ext cx="9118393" cy="6857990"/>
          </a:xfrm>
          <a:prstGeom prst="rect">
            <a:avLst/>
          </a:prstGeom>
        </p:spPr>
      </p:pic>
      <p:sp>
        <p:nvSpPr>
          <p:cNvPr id="9" name="Rectangle 8">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 y="636753"/>
            <a:ext cx="622457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F962D1-99A8-5009-210B-8C54C747E02F}"/>
              </a:ext>
            </a:extLst>
          </p:cNvPr>
          <p:cNvSpPr>
            <a:spLocks noGrp="1"/>
          </p:cNvSpPr>
          <p:nvPr>
            <p:ph type="title"/>
          </p:nvPr>
        </p:nvSpPr>
        <p:spPr>
          <a:xfrm>
            <a:off x="978012" y="804520"/>
            <a:ext cx="5111799" cy="1049235"/>
          </a:xfrm>
        </p:spPr>
        <p:txBody>
          <a:bodyPr>
            <a:normAutofit fontScale="90000"/>
          </a:bodyPr>
          <a:lstStyle/>
          <a:p>
            <a:r>
              <a:rPr lang="en-GB" altLang="en-US" b="1" dirty="0">
                <a:solidFill>
                  <a:srgbClr val="FFFFFE"/>
                </a:solidFill>
                <a:latin typeface="SassoonPrimaryInfant" pitchFamily="2" charset="0"/>
                <a:cs typeface="Calibri" panose="020F0502020204030204" pitchFamily="34" charset="0"/>
              </a:rPr>
              <a:t>Meeting the needs of all learners in school</a:t>
            </a:r>
            <a:endParaRPr lang="en-GB" dirty="0">
              <a:solidFill>
                <a:srgbClr val="FFFFFE"/>
              </a:solidFill>
            </a:endParaRPr>
          </a:p>
        </p:txBody>
      </p:sp>
      <p:cxnSp>
        <p:nvCxnSpPr>
          <p:cNvPr id="11" name="Straight Connector 10">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9788" y="1847088"/>
            <a:ext cx="5110023" cy="0"/>
          </a:xfrm>
          <a:prstGeom prst="line">
            <a:avLst/>
          </a:prstGeom>
          <a:ln w="31750">
            <a:solidFill>
              <a:srgbClr val="A1D166"/>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12B1F6EA-187E-B946-8F08-AA3111C1C0F8}"/>
              </a:ext>
            </a:extLst>
          </p:cNvPr>
          <p:cNvSpPr>
            <a:spLocks noGrp="1"/>
          </p:cNvSpPr>
          <p:nvPr>
            <p:ph idx="1"/>
          </p:nvPr>
        </p:nvSpPr>
        <p:spPr>
          <a:xfrm>
            <a:off x="323528" y="1998185"/>
            <a:ext cx="5111799" cy="4021267"/>
          </a:xfrm>
        </p:spPr>
        <p:txBody>
          <a:bodyPr>
            <a:normAutofit/>
          </a:bodyPr>
          <a:lstStyle/>
          <a:p>
            <a:pPr marL="214313" indent="-214313">
              <a:lnSpc>
                <a:spcPct val="110000"/>
              </a:lnSpc>
              <a:buClr>
                <a:srgbClr val="A1D166"/>
              </a:buClr>
              <a:defRPr/>
            </a:pPr>
            <a:r>
              <a:rPr lang="en-GB" sz="1400" dirty="0">
                <a:solidFill>
                  <a:srgbClr val="FFFFFE"/>
                </a:solidFill>
                <a:latin typeface="SassoonPrimaryInfant" pitchFamily="2" charset="0"/>
                <a:cs typeface="Calibri" panose="020F0502020204030204" pitchFamily="34" charset="0"/>
              </a:rPr>
              <a:t>Children have different skills, abilities and interests, they make progress at different rates and have different ways in which they learn best. Praise your child for trying their best and don’t compare them with others, this will build their confidence.</a:t>
            </a:r>
          </a:p>
          <a:p>
            <a:pPr>
              <a:lnSpc>
                <a:spcPct val="110000"/>
              </a:lnSpc>
              <a:buClr>
                <a:srgbClr val="A1D166"/>
              </a:buClr>
              <a:defRPr/>
            </a:pPr>
            <a:endParaRPr lang="en-GB" sz="1400" dirty="0">
              <a:solidFill>
                <a:srgbClr val="FFFFFE"/>
              </a:solidFill>
              <a:latin typeface="SassoonPrimaryInfant" pitchFamily="2" charset="0"/>
              <a:cs typeface="Calibri" panose="020F0502020204030204" pitchFamily="34" charset="0"/>
            </a:endParaRPr>
          </a:p>
          <a:p>
            <a:pPr marL="214313" indent="-214313">
              <a:lnSpc>
                <a:spcPct val="110000"/>
              </a:lnSpc>
              <a:buClr>
                <a:srgbClr val="A1D166"/>
              </a:buClr>
              <a:defRPr/>
            </a:pPr>
            <a:r>
              <a:rPr lang="en-GB" sz="1400" dirty="0">
                <a:solidFill>
                  <a:srgbClr val="FFFFFE"/>
                </a:solidFill>
                <a:latin typeface="SassoonPrimaryInfant" pitchFamily="2" charset="0"/>
              </a:rPr>
              <a:t>If your child is provided with different work or activities in class from that of their classmates, you should not be worried. All children are different and teachers are highly skilled at using a wide range of approaches and strategies to help children learn. </a:t>
            </a:r>
          </a:p>
          <a:p>
            <a:pPr marL="214313" indent="-214313">
              <a:lnSpc>
                <a:spcPct val="110000"/>
              </a:lnSpc>
              <a:buClr>
                <a:srgbClr val="A1D166"/>
              </a:buClr>
              <a:defRPr/>
            </a:pPr>
            <a:endParaRPr lang="en-GB" sz="1400" dirty="0">
              <a:solidFill>
                <a:srgbClr val="FFFFFE"/>
              </a:solidFill>
              <a:latin typeface="SassoonPrimaryInfant" pitchFamily="2" charset="0"/>
              <a:cs typeface="Calibri" panose="020F0502020204030204" pitchFamily="34" charset="0"/>
            </a:endParaRPr>
          </a:p>
          <a:p>
            <a:pPr marL="214313" indent="-214313">
              <a:lnSpc>
                <a:spcPct val="110000"/>
              </a:lnSpc>
              <a:spcBef>
                <a:spcPts val="450"/>
              </a:spcBef>
              <a:buClr>
                <a:srgbClr val="A1D166"/>
              </a:buClr>
              <a:defRPr/>
            </a:pPr>
            <a:r>
              <a:rPr lang="en-GB" sz="1400" dirty="0">
                <a:solidFill>
                  <a:srgbClr val="FFFFFE"/>
                </a:solidFill>
                <a:latin typeface="SassoonPrimaryInfant" pitchFamily="2" charset="0"/>
                <a:cs typeface="Calibri" panose="020F0502020204030204" pitchFamily="34" charset="0"/>
              </a:rPr>
              <a:t>Teachers look carefully at how they organise lessons, the classroom, the materials and activities they give to each child and the way  they teach. This is often called </a:t>
            </a:r>
            <a:r>
              <a:rPr lang="en-GB" sz="1400" b="1" dirty="0">
                <a:solidFill>
                  <a:srgbClr val="FFFFFE"/>
                </a:solidFill>
                <a:latin typeface="SassoonPrimaryInfant" pitchFamily="2" charset="0"/>
                <a:cs typeface="Calibri" panose="020F0502020204030204" pitchFamily="34" charset="0"/>
              </a:rPr>
              <a:t>differentiating the curriculum.</a:t>
            </a:r>
          </a:p>
        </p:txBody>
      </p:sp>
    </p:spTree>
    <p:extLst>
      <p:ext uri="{BB962C8B-B14F-4D97-AF65-F5344CB8AC3E}">
        <p14:creationId xmlns:p14="http://schemas.microsoft.com/office/powerpoint/2010/main" val="5801184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31D13-47A2-0EC3-57C7-F6CD5E278831}"/>
              </a:ext>
            </a:extLst>
          </p:cNvPr>
          <p:cNvSpPr>
            <a:spLocks noGrp="1"/>
          </p:cNvSpPr>
          <p:nvPr>
            <p:ph type="title"/>
          </p:nvPr>
        </p:nvSpPr>
        <p:spPr>
          <a:xfrm>
            <a:off x="371061" y="908721"/>
            <a:ext cx="8336636" cy="2582654"/>
          </a:xfrm>
        </p:spPr>
        <p:txBody>
          <a:bodyPr>
            <a:normAutofit/>
          </a:bodyPr>
          <a:lstStyle/>
          <a:p>
            <a:r>
              <a:rPr lang="en-US" altLang="en-US" sz="1950" b="1" dirty="0">
                <a:latin typeface="SassoonPrimaryInfant" pitchFamily="2" charset="0"/>
              </a:rPr>
              <a:t>What our school does to support individual differences between learners</a:t>
            </a:r>
            <a:br>
              <a:rPr lang="en-US" altLang="en-US" sz="1950" b="1" dirty="0">
                <a:latin typeface="SassoonPrimaryInfant" pitchFamily="2" charset="0"/>
              </a:rPr>
            </a:br>
            <a:br>
              <a:rPr lang="en-US" altLang="en-US" sz="1950" b="1" dirty="0">
                <a:latin typeface="SassoonPrimaryInfant" pitchFamily="2" charset="0"/>
              </a:rPr>
            </a:br>
            <a:br>
              <a:rPr lang="en-US" altLang="en-US" sz="1950" b="1" dirty="0">
                <a:latin typeface="SassoonPrimaryInfant" pitchFamily="2" charset="0"/>
              </a:rPr>
            </a:br>
            <a:r>
              <a:rPr lang="en-US" sz="1500" b="1" cap="none" dirty="0">
                <a:latin typeface="SassoonPrimaryInfant" pitchFamily="2" charset="0"/>
              </a:rPr>
              <a:t>Lots of children will have learning difficulties from time to time and the school is well </a:t>
            </a:r>
            <a:r>
              <a:rPr lang="en-US" sz="1500" b="1" cap="none" dirty="0" err="1">
                <a:latin typeface="SassoonPrimaryInfant" pitchFamily="2" charset="0"/>
              </a:rPr>
              <a:t>organised</a:t>
            </a:r>
            <a:r>
              <a:rPr lang="en-US" sz="1500" b="1" cap="none" dirty="0">
                <a:latin typeface="SassoonPrimaryInfant" pitchFamily="2" charset="0"/>
              </a:rPr>
              <a:t> to address this by:-</a:t>
            </a:r>
            <a:br>
              <a:rPr lang="en-US" sz="2100" dirty="0">
                <a:latin typeface="SassoonPrimaryInfant" pitchFamily="2" charset="0"/>
              </a:rPr>
            </a:br>
            <a:endParaRPr lang="en-GB" sz="1950" dirty="0"/>
          </a:p>
        </p:txBody>
      </p:sp>
      <p:graphicFrame>
        <p:nvGraphicFramePr>
          <p:cNvPr id="15" name="Content Placeholder 2">
            <a:extLst>
              <a:ext uri="{FF2B5EF4-FFF2-40B4-BE49-F238E27FC236}">
                <a16:creationId xmlns:a16="http://schemas.microsoft.com/office/drawing/2014/main" id="{43D8A570-FDD1-0B5E-33C7-C0C8E108DFAC}"/>
              </a:ext>
            </a:extLst>
          </p:cNvPr>
          <p:cNvGraphicFramePr>
            <a:graphicFrameLocks noGrp="1"/>
          </p:cNvGraphicFramePr>
          <p:nvPr>
            <p:ph idx="1"/>
          </p:nvPr>
        </p:nvGraphicFramePr>
        <p:xfrm>
          <a:off x="436304" y="2971733"/>
          <a:ext cx="8304014" cy="2812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6DF3CFC-25E0-84CF-B4B0-1EA99306C387}"/>
              </a:ext>
            </a:extLst>
          </p:cNvPr>
          <p:cNvSpPr txBox="1"/>
          <p:nvPr/>
        </p:nvSpPr>
        <p:spPr>
          <a:xfrm>
            <a:off x="1164117" y="5530174"/>
            <a:ext cx="6750524" cy="507831"/>
          </a:xfrm>
          <a:prstGeom prst="rect">
            <a:avLst/>
          </a:prstGeom>
          <a:noFill/>
        </p:spPr>
        <p:txBody>
          <a:bodyPr wrap="square" rtlCol="0">
            <a:spAutoFit/>
          </a:bodyPr>
          <a:lstStyle/>
          <a:p>
            <a:pPr algn="ctr"/>
            <a:br>
              <a:rPr lang="en-US" sz="1350" b="1" dirty="0">
                <a:latin typeface="SassoonPrimaryInfant" pitchFamily="2" charset="0"/>
              </a:rPr>
            </a:br>
            <a:r>
              <a:rPr lang="en-US" sz="1350" b="1" dirty="0">
                <a:latin typeface="SassoonPrimaryInfant" pitchFamily="2" charset="0"/>
              </a:rPr>
              <a:t>All children have their own targets and goals to reach. </a:t>
            </a:r>
            <a:endParaRPr lang="en-GB" sz="1350" dirty="0"/>
          </a:p>
        </p:txBody>
      </p:sp>
    </p:spTree>
    <p:extLst>
      <p:ext uri="{BB962C8B-B14F-4D97-AF65-F5344CB8AC3E}">
        <p14:creationId xmlns:p14="http://schemas.microsoft.com/office/powerpoint/2010/main" val="22639126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5"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6" name="Picture 4" descr="Puzzle pieces">
            <a:extLst>
              <a:ext uri="{FF2B5EF4-FFF2-40B4-BE49-F238E27FC236}">
                <a16:creationId xmlns:a16="http://schemas.microsoft.com/office/drawing/2014/main" id="{06E2FFEC-A0B4-A777-F041-C0202E91850B}"/>
              </a:ext>
            </a:extLst>
          </p:cNvPr>
          <p:cNvPicPr>
            <a:picLocks noChangeAspect="1"/>
          </p:cNvPicPr>
          <p:nvPr/>
        </p:nvPicPr>
        <p:blipFill rotWithShape="1">
          <a:blip r:embed="rId3"/>
          <a:srcRect l="19396" t="7731" b="1359"/>
          <a:stretch/>
        </p:blipFill>
        <p:spPr>
          <a:xfrm>
            <a:off x="1" y="10"/>
            <a:ext cx="9143771" cy="6857990"/>
          </a:xfrm>
          <a:prstGeom prst="rect">
            <a:avLst/>
          </a:prstGeom>
        </p:spPr>
      </p:pic>
      <p:sp>
        <p:nvSpPr>
          <p:cNvPr id="21" name="Rectangle 20">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8732" y="636753"/>
            <a:ext cx="6224576"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52B3FB-7A63-E01C-B146-1337E8BF5BFF}"/>
              </a:ext>
            </a:extLst>
          </p:cNvPr>
          <p:cNvSpPr>
            <a:spLocks noGrp="1"/>
          </p:cNvSpPr>
          <p:nvPr>
            <p:ph type="title"/>
          </p:nvPr>
        </p:nvSpPr>
        <p:spPr>
          <a:xfrm>
            <a:off x="3047565" y="804520"/>
            <a:ext cx="5111799" cy="1049235"/>
          </a:xfrm>
        </p:spPr>
        <p:txBody>
          <a:bodyPr>
            <a:normAutofit/>
          </a:bodyPr>
          <a:lstStyle/>
          <a:p>
            <a:r>
              <a:rPr lang="en-GB" altLang="en-US" b="1">
                <a:solidFill>
                  <a:srgbClr val="FFFFFE"/>
                </a:solidFill>
                <a:latin typeface="SassoonPrimaryInfant" pitchFamily="2" charset="0"/>
                <a:cs typeface="Calibri" panose="020F0502020204030204" pitchFamily="34" charset="0"/>
              </a:rPr>
              <a:t>The role of parents</a:t>
            </a:r>
            <a:endParaRPr lang="en-GB">
              <a:solidFill>
                <a:srgbClr val="FFFFFE"/>
              </a:solidFill>
            </a:endParaRPr>
          </a:p>
        </p:txBody>
      </p:sp>
      <p:cxnSp>
        <p:nvCxnSpPr>
          <p:cNvPr id="23" name="Straight Connector 22">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341" y="1847088"/>
            <a:ext cx="5110023" cy="0"/>
          </a:xfrm>
          <a:prstGeom prst="line">
            <a:avLst/>
          </a:prstGeom>
          <a:ln w="31750">
            <a:solidFill>
              <a:srgbClr val="D08000"/>
            </a:solidFill>
          </a:ln>
        </p:spPr>
        <p:style>
          <a:lnRef idx="3">
            <a:schemeClr val="accent1"/>
          </a:lnRef>
          <a:fillRef idx="0">
            <a:schemeClr val="accent1"/>
          </a:fillRef>
          <a:effectRef idx="2">
            <a:schemeClr val="accent1"/>
          </a:effectRef>
          <a:fontRef idx="minor">
            <a:schemeClr val="tx1"/>
          </a:fontRef>
        </p:style>
      </p:cxnSp>
      <p:sp>
        <p:nvSpPr>
          <p:cNvPr id="15" name="Content Placeholder 2">
            <a:extLst>
              <a:ext uri="{FF2B5EF4-FFF2-40B4-BE49-F238E27FC236}">
                <a16:creationId xmlns:a16="http://schemas.microsoft.com/office/drawing/2014/main" id="{7311CAA6-F861-6E45-1CF4-B182A9572E46}"/>
              </a:ext>
            </a:extLst>
          </p:cNvPr>
          <p:cNvSpPr>
            <a:spLocks noGrp="1"/>
          </p:cNvSpPr>
          <p:nvPr>
            <p:ph idx="1"/>
          </p:nvPr>
        </p:nvSpPr>
        <p:spPr>
          <a:xfrm>
            <a:off x="3047565" y="2015733"/>
            <a:ext cx="5844915" cy="4193831"/>
          </a:xfrm>
        </p:spPr>
        <p:txBody>
          <a:bodyPr>
            <a:normAutofit/>
          </a:bodyPr>
          <a:lstStyle/>
          <a:p>
            <a:pPr indent="-102870">
              <a:lnSpc>
                <a:spcPct val="110000"/>
              </a:lnSpc>
              <a:buClr>
                <a:srgbClr val="D08000"/>
              </a:buClr>
              <a:defRPr/>
            </a:pPr>
            <a:r>
              <a:rPr lang="en-GB" sz="1400" dirty="0">
                <a:solidFill>
                  <a:srgbClr val="FFFFFE"/>
                </a:solidFill>
                <a:latin typeface="SassoonPrimaryInfant" pitchFamily="2" charset="0"/>
              </a:rPr>
              <a:t>Parental involvement in supporting your child in school is vitally important. </a:t>
            </a:r>
          </a:p>
          <a:p>
            <a:pPr marL="82296" indent="0">
              <a:lnSpc>
                <a:spcPct val="110000"/>
              </a:lnSpc>
              <a:buClr>
                <a:srgbClr val="D08000"/>
              </a:buClr>
              <a:buNone/>
              <a:defRPr/>
            </a:pPr>
            <a:endParaRPr lang="en-GB" sz="1400" dirty="0">
              <a:solidFill>
                <a:srgbClr val="FFFFFE"/>
              </a:solidFill>
              <a:latin typeface="SassoonPrimaryInfant" pitchFamily="2" charset="0"/>
            </a:endParaRPr>
          </a:p>
          <a:p>
            <a:pPr indent="-102870">
              <a:lnSpc>
                <a:spcPct val="110000"/>
              </a:lnSpc>
              <a:buClr>
                <a:srgbClr val="D08000"/>
              </a:buClr>
              <a:defRPr/>
            </a:pPr>
            <a:r>
              <a:rPr lang="en-GB" sz="1400" dirty="0">
                <a:solidFill>
                  <a:srgbClr val="FFFFFE"/>
                </a:solidFill>
                <a:latin typeface="SassoonPrimaryInfant" pitchFamily="2" charset="0"/>
              </a:rPr>
              <a:t>Creating </a:t>
            </a:r>
            <a:r>
              <a:rPr lang="en-GB" sz="1400" b="1" dirty="0">
                <a:solidFill>
                  <a:srgbClr val="FFFFFE"/>
                </a:solidFill>
                <a:latin typeface="SassoonPrimaryInfant" pitchFamily="2" charset="0"/>
              </a:rPr>
              <a:t>positive partnerships </a:t>
            </a:r>
            <a:r>
              <a:rPr lang="en-GB" sz="1400" dirty="0">
                <a:solidFill>
                  <a:srgbClr val="FFFFFE"/>
                </a:solidFill>
                <a:latin typeface="SassoonPrimaryInfant" pitchFamily="2" charset="0"/>
              </a:rPr>
              <a:t>with school staff will help your child to feel safe and achieve his or her full potential.</a:t>
            </a:r>
          </a:p>
          <a:p>
            <a:pPr marL="82296" indent="0">
              <a:lnSpc>
                <a:spcPct val="110000"/>
              </a:lnSpc>
              <a:buClr>
                <a:srgbClr val="D08000"/>
              </a:buClr>
              <a:buNone/>
              <a:defRPr/>
            </a:pPr>
            <a:endParaRPr lang="en-GB" sz="1400" dirty="0">
              <a:solidFill>
                <a:srgbClr val="FFFFFE"/>
              </a:solidFill>
              <a:latin typeface="SassoonPrimaryInfant" pitchFamily="2" charset="0"/>
            </a:endParaRPr>
          </a:p>
          <a:p>
            <a:pPr indent="-102870">
              <a:lnSpc>
                <a:spcPct val="110000"/>
              </a:lnSpc>
              <a:buClr>
                <a:srgbClr val="D08000"/>
              </a:buClr>
              <a:defRPr/>
            </a:pPr>
            <a:r>
              <a:rPr lang="en-GB" sz="1400" dirty="0">
                <a:solidFill>
                  <a:srgbClr val="FFFFFE"/>
                </a:solidFill>
                <a:latin typeface="SassoonPrimaryInfant" pitchFamily="2" charset="0"/>
              </a:rPr>
              <a:t>It is important to remember that we are all </a:t>
            </a:r>
            <a:r>
              <a:rPr lang="en-GB" sz="1400" b="1" dirty="0">
                <a:solidFill>
                  <a:srgbClr val="FFFFFE"/>
                </a:solidFill>
                <a:latin typeface="SassoonPrimaryInfant" pitchFamily="2" charset="0"/>
              </a:rPr>
              <a:t>working together</a:t>
            </a:r>
            <a:r>
              <a:rPr lang="en-GB" sz="1400" dirty="0">
                <a:solidFill>
                  <a:srgbClr val="FFFFFE"/>
                </a:solidFill>
                <a:latin typeface="SassoonPrimaryInfant" pitchFamily="2" charset="0"/>
              </a:rPr>
              <a:t> to get the best for the children.</a:t>
            </a:r>
          </a:p>
          <a:p>
            <a:pPr marL="82296" indent="0">
              <a:lnSpc>
                <a:spcPct val="110000"/>
              </a:lnSpc>
              <a:buClr>
                <a:srgbClr val="D08000"/>
              </a:buClr>
              <a:buNone/>
              <a:defRPr/>
            </a:pPr>
            <a:endParaRPr lang="en-GB" sz="1400" dirty="0">
              <a:solidFill>
                <a:srgbClr val="FFFFFE"/>
              </a:solidFill>
              <a:latin typeface="SassoonPrimaryInfant" pitchFamily="2" charset="0"/>
            </a:endParaRPr>
          </a:p>
          <a:p>
            <a:pPr indent="-102870">
              <a:lnSpc>
                <a:spcPct val="110000"/>
              </a:lnSpc>
              <a:buClr>
                <a:srgbClr val="D08000"/>
              </a:buClr>
              <a:defRPr/>
            </a:pPr>
            <a:r>
              <a:rPr lang="en-GB" sz="1400" dirty="0">
                <a:solidFill>
                  <a:srgbClr val="FFFFFE"/>
                </a:solidFill>
                <a:latin typeface="SassoonPrimaryInfant" pitchFamily="2" charset="0"/>
              </a:rPr>
              <a:t>Sharing </a:t>
            </a:r>
            <a:r>
              <a:rPr lang="en-GB" sz="1400" b="1" dirty="0">
                <a:solidFill>
                  <a:srgbClr val="FFFFFE"/>
                </a:solidFill>
                <a:latin typeface="SassoonPrimaryInfant" pitchFamily="2" charset="0"/>
              </a:rPr>
              <a:t>key information </a:t>
            </a:r>
            <a:r>
              <a:rPr lang="en-GB" sz="1400" dirty="0">
                <a:solidFill>
                  <a:srgbClr val="FFFFFE"/>
                </a:solidFill>
                <a:latin typeface="SassoonPrimaryInfant" pitchFamily="2" charset="0"/>
              </a:rPr>
              <a:t>about your child with the school is essential in order that their needs can be met effectively.</a:t>
            </a:r>
          </a:p>
          <a:p>
            <a:pPr marL="82296" indent="0">
              <a:lnSpc>
                <a:spcPct val="110000"/>
              </a:lnSpc>
              <a:buClr>
                <a:srgbClr val="D08000"/>
              </a:buClr>
              <a:buNone/>
              <a:defRPr/>
            </a:pPr>
            <a:endParaRPr lang="en-GB" sz="1400" dirty="0">
              <a:solidFill>
                <a:srgbClr val="FFFFFE"/>
              </a:solidFill>
              <a:latin typeface="SassoonPrimaryInfant" pitchFamily="2" charset="0"/>
            </a:endParaRPr>
          </a:p>
          <a:p>
            <a:pPr indent="-102870">
              <a:lnSpc>
                <a:spcPct val="110000"/>
              </a:lnSpc>
              <a:buClr>
                <a:srgbClr val="D08000"/>
              </a:buClr>
              <a:defRPr/>
            </a:pPr>
            <a:r>
              <a:rPr lang="en-GB" sz="1400" dirty="0">
                <a:solidFill>
                  <a:srgbClr val="FFFFFE"/>
                </a:solidFill>
                <a:latin typeface="SassoonPrimaryInfant" pitchFamily="2" charset="0"/>
              </a:rPr>
              <a:t>Clear </a:t>
            </a:r>
            <a:r>
              <a:rPr lang="en-GB" sz="1400" b="1" dirty="0">
                <a:solidFill>
                  <a:srgbClr val="FFFFFE"/>
                </a:solidFill>
                <a:latin typeface="SassoonPrimaryInfant" pitchFamily="2" charset="0"/>
              </a:rPr>
              <a:t>communication</a:t>
            </a:r>
            <a:r>
              <a:rPr lang="en-GB" sz="1400" dirty="0">
                <a:solidFill>
                  <a:srgbClr val="FFFFFE"/>
                </a:solidFill>
                <a:latin typeface="SassoonPrimaryInfant" pitchFamily="2" charset="0"/>
              </a:rPr>
              <a:t> and a </a:t>
            </a:r>
            <a:r>
              <a:rPr lang="en-GB" sz="1400" b="1" dirty="0">
                <a:solidFill>
                  <a:srgbClr val="FFFFFE"/>
                </a:solidFill>
                <a:latin typeface="SassoonPrimaryInfant" pitchFamily="2" charset="0"/>
              </a:rPr>
              <a:t>consistent approach</a:t>
            </a:r>
            <a:r>
              <a:rPr lang="en-GB" sz="1400" dirty="0">
                <a:solidFill>
                  <a:srgbClr val="FFFFFE"/>
                </a:solidFill>
                <a:latin typeface="SassoonPrimaryInfant" pitchFamily="2" charset="0"/>
              </a:rPr>
              <a:t> between home and school will help support children through transition.</a:t>
            </a:r>
          </a:p>
          <a:p>
            <a:pPr indent="-102870">
              <a:lnSpc>
                <a:spcPct val="110000"/>
              </a:lnSpc>
              <a:buClr>
                <a:srgbClr val="D08000"/>
              </a:buClr>
              <a:defRPr/>
            </a:pPr>
            <a:endParaRPr lang="en-GB" sz="1100" dirty="0">
              <a:solidFill>
                <a:srgbClr val="FFFFFE"/>
              </a:solidFill>
            </a:endParaRPr>
          </a:p>
          <a:p>
            <a:pPr>
              <a:lnSpc>
                <a:spcPct val="110000"/>
              </a:lnSpc>
              <a:buClr>
                <a:srgbClr val="D08000"/>
              </a:buClr>
            </a:pPr>
            <a:endParaRPr lang="en-GB" sz="1100" dirty="0">
              <a:solidFill>
                <a:srgbClr val="FFFFFE"/>
              </a:solidFill>
            </a:endParaRPr>
          </a:p>
        </p:txBody>
      </p:sp>
    </p:spTree>
    <p:extLst>
      <p:ext uri="{BB962C8B-B14F-4D97-AF65-F5344CB8AC3E}">
        <p14:creationId xmlns:p14="http://schemas.microsoft.com/office/powerpoint/2010/main" val="26077708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500"/>
                                        <p:tgtEl>
                                          <p:spTgt spid="15">
                                            <p:txEl>
                                              <p:pRg st="4" end="4"/>
                                            </p:txEl>
                                          </p:spTgt>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5">
                                            <p:txEl>
                                              <p:pRg st="6" end="6"/>
                                            </p:txEl>
                                          </p:spTgt>
                                        </p:tgtEl>
                                        <p:attrNameLst>
                                          <p:attrName>style.visibility</p:attrName>
                                        </p:attrNameLst>
                                      </p:cBhvr>
                                      <p:to>
                                        <p:strVal val="visible"/>
                                      </p:to>
                                    </p:set>
                                    <p:animEffect transition="in" filter="fade">
                                      <p:cBhvr>
                                        <p:cTn id="25" dur="500"/>
                                        <p:tgtEl>
                                          <p:spTgt spid="15">
                                            <p:txEl>
                                              <p:pRg st="6" end="6"/>
                                            </p:txEl>
                                          </p:spTgt>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5">
                                            <p:txEl>
                                              <p:pRg st="8" end="8"/>
                                            </p:txEl>
                                          </p:spTgt>
                                        </p:tgtEl>
                                        <p:attrNameLst>
                                          <p:attrName>style.visibility</p:attrName>
                                        </p:attrNameLst>
                                      </p:cBhvr>
                                      <p:to>
                                        <p:strVal val="visible"/>
                                      </p:to>
                                    </p:set>
                                    <p:animEffect transition="in" filter="fade">
                                      <p:cBhvr>
                                        <p:cTn id="29" dur="500"/>
                                        <p:tgtEl>
                                          <p:spTgt spid="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A calendar on top of a flat yellow surface">
            <a:extLst>
              <a:ext uri="{FF2B5EF4-FFF2-40B4-BE49-F238E27FC236}">
                <a16:creationId xmlns:a16="http://schemas.microsoft.com/office/drawing/2014/main" id="{995F9499-F030-3452-9872-B5EF86A7C991}"/>
              </a:ext>
            </a:extLst>
          </p:cNvPr>
          <p:cNvPicPr>
            <a:picLocks noChangeAspect="1"/>
          </p:cNvPicPr>
          <p:nvPr/>
        </p:nvPicPr>
        <p:blipFill rotWithShape="1">
          <a:blip r:embed="rId3"/>
          <a:srcRect l="4781" r="13755" b="8466"/>
          <a:stretch/>
        </p:blipFill>
        <p:spPr>
          <a:xfrm>
            <a:off x="1" y="10"/>
            <a:ext cx="9143771" cy="6857990"/>
          </a:xfrm>
          <a:prstGeom prst="rect">
            <a:avLst/>
          </a:prstGeom>
        </p:spPr>
      </p:pic>
      <p:sp>
        <p:nvSpPr>
          <p:cNvPr id="10" name="Rectangle 9">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8732" y="636753"/>
            <a:ext cx="6224576"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BA9BBD-C314-B7F2-8111-82F10A38F2DC}"/>
              </a:ext>
            </a:extLst>
          </p:cNvPr>
          <p:cNvSpPr>
            <a:spLocks noGrp="1"/>
          </p:cNvSpPr>
          <p:nvPr>
            <p:ph type="title"/>
          </p:nvPr>
        </p:nvSpPr>
        <p:spPr>
          <a:xfrm>
            <a:off x="3047565" y="804520"/>
            <a:ext cx="5111799" cy="1049235"/>
          </a:xfrm>
        </p:spPr>
        <p:txBody>
          <a:bodyPr>
            <a:normAutofit/>
          </a:bodyPr>
          <a:lstStyle/>
          <a:p>
            <a:r>
              <a:rPr lang="en-GB" altLang="en-US" b="1">
                <a:solidFill>
                  <a:srgbClr val="FFFFFE"/>
                </a:solidFill>
                <a:latin typeface="SassoonPrimaryInfant" pitchFamily="2" charset="0"/>
              </a:rPr>
              <a:t> Please Note </a:t>
            </a:r>
            <a:endParaRPr lang="en-GB">
              <a:solidFill>
                <a:srgbClr val="FFFFFE"/>
              </a:solidFill>
            </a:endParaRPr>
          </a:p>
        </p:txBody>
      </p:sp>
      <p:cxnSp>
        <p:nvCxnSpPr>
          <p:cNvPr id="12" name="Straight Connector 11">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341" y="1847088"/>
            <a:ext cx="5110023" cy="0"/>
          </a:xfrm>
          <a:prstGeom prst="line">
            <a:avLst/>
          </a:prstGeom>
          <a:ln w="31750">
            <a:solidFill>
              <a:srgbClr val="F7DC01"/>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49D7C808-725A-202E-C35C-3DA296BDB40C}"/>
              </a:ext>
            </a:extLst>
          </p:cNvPr>
          <p:cNvSpPr>
            <a:spLocks noGrp="1"/>
          </p:cNvSpPr>
          <p:nvPr>
            <p:ph idx="1"/>
          </p:nvPr>
        </p:nvSpPr>
        <p:spPr>
          <a:xfrm>
            <a:off x="3047565" y="2015733"/>
            <a:ext cx="5111799" cy="4037747"/>
          </a:xfrm>
        </p:spPr>
        <p:txBody>
          <a:bodyPr>
            <a:normAutofit fontScale="92500" lnSpcReduction="20000"/>
          </a:bodyPr>
          <a:lstStyle/>
          <a:p>
            <a:pPr eaLnBrk="1" hangingPunct="1">
              <a:lnSpc>
                <a:spcPct val="110000"/>
              </a:lnSpc>
              <a:buClr>
                <a:srgbClr val="F7DC01"/>
              </a:buClr>
            </a:pPr>
            <a:r>
              <a:rPr lang="en-GB" altLang="en-US" sz="1500" dirty="0">
                <a:solidFill>
                  <a:srgbClr val="FFFFFE"/>
                </a:solidFill>
                <a:latin typeface="SassoonPrimaryInfant" pitchFamily="2" charset="0"/>
              </a:rPr>
              <a:t>P.E. – Tuesday and Thursday </a:t>
            </a:r>
          </a:p>
          <a:p>
            <a:pPr eaLnBrk="1" hangingPunct="1">
              <a:lnSpc>
                <a:spcPct val="110000"/>
              </a:lnSpc>
              <a:buClr>
                <a:srgbClr val="F7DC01"/>
              </a:buClr>
            </a:pPr>
            <a:r>
              <a:rPr lang="en-GB" altLang="en-US" sz="1500" dirty="0">
                <a:solidFill>
                  <a:srgbClr val="FFFFFE"/>
                </a:solidFill>
                <a:latin typeface="SassoonPrimaryInfant" pitchFamily="2" charset="0"/>
              </a:rPr>
              <a:t>Swimming - Wednesday</a:t>
            </a:r>
          </a:p>
          <a:p>
            <a:pPr eaLnBrk="1" hangingPunct="1">
              <a:lnSpc>
                <a:spcPct val="110000"/>
              </a:lnSpc>
              <a:buClr>
                <a:srgbClr val="F7DC01"/>
              </a:buClr>
            </a:pPr>
            <a:r>
              <a:rPr lang="en-GB" altLang="en-US" sz="1500" dirty="0">
                <a:solidFill>
                  <a:srgbClr val="FFFFFE"/>
                </a:solidFill>
                <a:latin typeface="SassoonPrimaryInfant" pitchFamily="2" charset="0"/>
              </a:rPr>
              <a:t>HW diary and reading books should come to school every day</a:t>
            </a:r>
          </a:p>
          <a:p>
            <a:pPr eaLnBrk="1" hangingPunct="1">
              <a:lnSpc>
                <a:spcPct val="110000"/>
              </a:lnSpc>
              <a:buClr>
                <a:srgbClr val="F7DC01"/>
              </a:buClr>
            </a:pPr>
            <a:r>
              <a:rPr lang="en-GB" altLang="en-US" sz="1500" dirty="0">
                <a:solidFill>
                  <a:srgbClr val="FFFFFE"/>
                </a:solidFill>
                <a:latin typeface="SassoonPrimaryInfant" pitchFamily="2" charset="0"/>
              </a:rPr>
              <a:t>Healthy break policy </a:t>
            </a:r>
          </a:p>
          <a:p>
            <a:pPr eaLnBrk="1" hangingPunct="1">
              <a:lnSpc>
                <a:spcPct val="110000"/>
              </a:lnSpc>
              <a:buClr>
                <a:srgbClr val="F7DC01"/>
              </a:buClr>
            </a:pPr>
            <a:r>
              <a:rPr lang="en-GB" altLang="en-US" sz="1500" dirty="0">
                <a:solidFill>
                  <a:srgbClr val="FFFFFE"/>
                </a:solidFill>
                <a:latin typeface="SassoonPrimaryInfant" pitchFamily="2" charset="0"/>
              </a:rPr>
              <a:t>Nut free zone</a:t>
            </a:r>
          </a:p>
          <a:p>
            <a:pPr eaLnBrk="1" hangingPunct="1">
              <a:lnSpc>
                <a:spcPct val="110000"/>
              </a:lnSpc>
              <a:buClr>
                <a:srgbClr val="F7DC01"/>
              </a:buClr>
            </a:pPr>
            <a:r>
              <a:rPr lang="en-GB" altLang="en-US" sz="1500" dirty="0">
                <a:solidFill>
                  <a:srgbClr val="FFFFFE"/>
                </a:solidFill>
                <a:latin typeface="SassoonPrimaryInfant" pitchFamily="2" charset="0"/>
              </a:rPr>
              <a:t>Attendance  - Illness and absent – report on school website</a:t>
            </a:r>
          </a:p>
          <a:p>
            <a:pPr marL="26194" indent="0">
              <a:lnSpc>
                <a:spcPct val="110000"/>
              </a:lnSpc>
              <a:buClr>
                <a:srgbClr val="F7DC01"/>
              </a:buClr>
              <a:buNone/>
              <a:defRPr/>
            </a:pPr>
            <a:r>
              <a:rPr lang="en-GB" sz="1500" b="1" dirty="0">
                <a:solidFill>
                  <a:srgbClr val="FFFFFE"/>
                </a:solidFill>
                <a:latin typeface="SassoonPrimaryInfant" pitchFamily="2" charset="0"/>
              </a:rPr>
              <a:t>Partnership with parents </a:t>
            </a:r>
          </a:p>
          <a:p>
            <a:pPr eaLnBrk="1" hangingPunct="1">
              <a:lnSpc>
                <a:spcPct val="110000"/>
              </a:lnSpc>
              <a:buClr>
                <a:srgbClr val="F7DC01"/>
              </a:buClr>
              <a:defRPr/>
            </a:pPr>
            <a:r>
              <a:rPr lang="en-GB" sz="1500" dirty="0">
                <a:solidFill>
                  <a:srgbClr val="FFFFFE"/>
                </a:solidFill>
                <a:latin typeface="SassoonPrimaryInfant" pitchFamily="2" charset="0"/>
              </a:rPr>
              <a:t>Homework diary</a:t>
            </a:r>
          </a:p>
          <a:p>
            <a:pPr eaLnBrk="1" hangingPunct="1">
              <a:lnSpc>
                <a:spcPct val="110000"/>
              </a:lnSpc>
              <a:buClr>
                <a:srgbClr val="F7DC01"/>
              </a:buClr>
              <a:defRPr/>
            </a:pPr>
            <a:r>
              <a:rPr lang="en-GB" sz="1500" dirty="0">
                <a:solidFill>
                  <a:srgbClr val="FFFFFE"/>
                </a:solidFill>
                <a:latin typeface="SassoonPrimaryInfant" pitchFamily="2" charset="0"/>
              </a:rPr>
              <a:t>Seesaw </a:t>
            </a:r>
          </a:p>
          <a:p>
            <a:pPr eaLnBrk="1" hangingPunct="1">
              <a:lnSpc>
                <a:spcPct val="110000"/>
              </a:lnSpc>
              <a:buClr>
                <a:srgbClr val="F7DC01"/>
              </a:buClr>
              <a:defRPr/>
            </a:pPr>
            <a:r>
              <a:rPr lang="en-GB" sz="1500" dirty="0">
                <a:solidFill>
                  <a:srgbClr val="FFFFFE"/>
                </a:solidFill>
                <a:latin typeface="SassoonPrimaryInfant" pitchFamily="2" charset="0"/>
              </a:rPr>
              <a:t>School website – policies </a:t>
            </a:r>
          </a:p>
          <a:p>
            <a:pPr eaLnBrk="1" hangingPunct="1">
              <a:lnSpc>
                <a:spcPct val="110000"/>
              </a:lnSpc>
              <a:buClr>
                <a:srgbClr val="F7DC01"/>
              </a:buClr>
              <a:defRPr/>
            </a:pPr>
            <a:r>
              <a:rPr lang="en-GB" sz="1500" dirty="0">
                <a:solidFill>
                  <a:srgbClr val="FFFFFE"/>
                </a:solidFill>
                <a:latin typeface="SassoonPrimaryInfant" pitchFamily="2" charset="0"/>
              </a:rPr>
              <a:t>AR – email notifications</a:t>
            </a:r>
          </a:p>
          <a:p>
            <a:pPr eaLnBrk="1" hangingPunct="1">
              <a:lnSpc>
                <a:spcPct val="110000"/>
              </a:lnSpc>
              <a:buClr>
                <a:srgbClr val="F7DC01"/>
              </a:buClr>
              <a:defRPr/>
            </a:pPr>
            <a:r>
              <a:rPr lang="en-GB" sz="1500" dirty="0">
                <a:solidFill>
                  <a:srgbClr val="FFFFFE"/>
                </a:solidFill>
                <a:latin typeface="SassoonPrimaryInfant" pitchFamily="2" charset="0"/>
              </a:rPr>
              <a:t>Arrange an appointment</a:t>
            </a:r>
          </a:p>
          <a:p>
            <a:pPr>
              <a:lnSpc>
                <a:spcPct val="110000"/>
              </a:lnSpc>
              <a:buClr>
                <a:srgbClr val="F7DC01"/>
              </a:buClr>
            </a:pPr>
            <a:endParaRPr lang="en-GB" sz="900" dirty="0">
              <a:solidFill>
                <a:srgbClr val="FFFFFE"/>
              </a:solidFill>
            </a:endParaRPr>
          </a:p>
        </p:txBody>
      </p:sp>
    </p:spTree>
    <p:extLst>
      <p:ext uri="{BB962C8B-B14F-4D97-AF65-F5344CB8AC3E}">
        <p14:creationId xmlns:p14="http://schemas.microsoft.com/office/powerpoint/2010/main" val="10079887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par>
                          <p:cTn id="40" fill="hold">
                            <p:stCondLst>
                              <p:cond delay="2500"/>
                            </p:stCondLst>
                            <p:childTnLst>
                              <p:par>
                                <p:cTn id="41" presetID="10" presetClass="entr" presetSubtype="0"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par>
                          <p:cTn id="48" fill="hold">
                            <p:stCondLst>
                              <p:cond delay="3500"/>
                            </p:stCondLst>
                            <p:childTnLst>
                              <p:par>
                                <p:cTn id="49" presetID="10" presetClass="entr" presetSubtype="0" fill="hold" grpId="0" nodeType="after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Effect transition="in" filter="fade">
                                      <p:cBhvr>
                                        <p:cTn id="51" dur="500"/>
                                        <p:tgtEl>
                                          <p:spTgt spid="3">
                                            <p:txEl>
                                              <p:pRg st="9" end="9"/>
                                            </p:txEl>
                                          </p:spTgt>
                                        </p:tgtEl>
                                      </p:cBhvr>
                                    </p:animEffect>
                                  </p:childTnLst>
                                </p:cTn>
                              </p:par>
                            </p:childTnLst>
                          </p:cTn>
                        </p:par>
                        <p:par>
                          <p:cTn id="52" fill="hold">
                            <p:stCondLst>
                              <p:cond delay="4000"/>
                            </p:stCondLst>
                            <p:childTnLst>
                              <p:par>
                                <p:cTn id="53" presetID="10" presetClass="entr" presetSubtype="0" fill="hold" grpId="0" nodeType="after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fade">
                                      <p:cBhvr>
                                        <p:cTn id="55" dur="500"/>
                                        <p:tgtEl>
                                          <p:spTgt spid="3">
                                            <p:txEl>
                                              <p:pRg st="10" end="10"/>
                                            </p:txEl>
                                          </p:spTgt>
                                        </p:tgtEl>
                                      </p:cBhvr>
                                    </p:animEffect>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244" name="Picture 5" descr="Curriculum – Kingsfield First School | Biddulph | Staffordshire">
            <a:extLst>
              <a:ext uri="{FF2B5EF4-FFF2-40B4-BE49-F238E27FC236}">
                <a16:creationId xmlns:a16="http://schemas.microsoft.com/office/drawing/2014/main" id="{BD7625EE-853D-8C2C-00B4-6B2D3A9C29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99" r="-2" b="5298"/>
          <a:stretch/>
        </p:blipFill>
        <p:spPr bwMode="auto">
          <a:xfrm>
            <a:off x="1" y="10"/>
            <a:ext cx="914377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Rectangle 10250">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8732" y="636753"/>
            <a:ext cx="6224576"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2" name="Rectangle 2">
            <a:extLst>
              <a:ext uri="{FF2B5EF4-FFF2-40B4-BE49-F238E27FC236}">
                <a16:creationId xmlns:a16="http://schemas.microsoft.com/office/drawing/2014/main" id="{6AE658DA-AC90-38E2-7553-6E68E7702CCC}"/>
              </a:ext>
            </a:extLst>
          </p:cNvPr>
          <p:cNvSpPr>
            <a:spLocks noGrp="1" noChangeArrowheads="1"/>
          </p:cNvSpPr>
          <p:nvPr>
            <p:ph type="title"/>
          </p:nvPr>
        </p:nvSpPr>
        <p:spPr bwMode="auto">
          <a:xfrm>
            <a:off x="3047565" y="804520"/>
            <a:ext cx="5111799" cy="1049235"/>
          </a:xfrm>
        </p:spPr>
        <p:txBody>
          <a:bodyPr numCol="1" anchorCtr="0" compatLnSpc="1">
            <a:prstTxWarp prst="textNoShape">
              <a:avLst/>
            </a:prstTxWarp>
            <a:normAutofit/>
          </a:bodyPr>
          <a:lstStyle/>
          <a:p>
            <a:r>
              <a:rPr lang="en-US" altLang="en-US" b="1" cap="none">
                <a:solidFill>
                  <a:srgbClr val="FFFFFE"/>
                </a:solidFill>
                <a:latin typeface="SassoonPrimaryInfant" pitchFamily="2" charset="0"/>
              </a:rPr>
              <a:t>Areas of Learning</a:t>
            </a:r>
            <a:endParaRPr lang="en-GB" altLang="en-US" b="1" cap="none">
              <a:solidFill>
                <a:srgbClr val="FFFFFE"/>
              </a:solidFill>
              <a:latin typeface="SassoonPrimaryInfant" pitchFamily="2" charset="0"/>
            </a:endParaRPr>
          </a:p>
        </p:txBody>
      </p:sp>
      <p:cxnSp>
        <p:nvCxnSpPr>
          <p:cNvPr id="10253" name="Straight Connector 10252">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341" y="1847088"/>
            <a:ext cx="5110023" cy="0"/>
          </a:xfrm>
          <a:prstGeom prst="line">
            <a:avLst/>
          </a:prstGeom>
          <a:ln w="31750">
            <a:solidFill>
              <a:srgbClr val="DD8F11"/>
            </a:solidFill>
          </a:ln>
        </p:spPr>
        <p:style>
          <a:lnRef idx="3">
            <a:schemeClr val="accent1"/>
          </a:lnRef>
          <a:fillRef idx="0">
            <a:schemeClr val="accent1"/>
          </a:fillRef>
          <a:effectRef idx="2">
            <a:schemeClr val="accent1"/>
          </a:effectRef>
          <a:fontRef idx="minor">
            <a:schemeClr val="tx1"/>
          </a:fontRef>
        </p:style>
      </p:cxnSp>
      <p:graphicFrame>
        <p:nvGraphicFramePr>
          <p:cNvPr id="10246" name="Rectangle 3">
            <a:extLst>
              <a:ext uri="{FF2B5EF4-FFF2-40B4-BE49-F238E27FC236}">
                <a16:creationId xmlns:a16="http://schemas.microsoft.com/office/drawing/2014/main" id="{33126EB7-3303-302E-6A91-071F4C3501A3}"/>
              </a:ext>
            </a:extLst>
          </p:cNvPr>
          <p:cNvGraphicFramePr>
            <a:graphicFrameLocks noGrp="1"/>
          </p:cNvGraphicFramePr>
          <p:nvPr>
            <p:ph idx="1"/>
            <p:extLst>
              <p:ext uri="{D42A27DB-BD31-4B8C-83A1-F6EECF244321}">
                <p14:modId xmlns:p14="http://schemas.microsoft.com/office/powerpoint/2010/main" val="3567102291"/>
              </p:ext>
            </p:extLst>
          </p:nvPr>
        </p:nvGraphicFramePr>
        <p:xfrm>
          <a:off x="3047565" y="2015733"/>
          <a:ext cx="5111799" cy="40212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A58BB2-6250-5D52-5AF8-FF22AC71DFAA}"/>
              </a:ext>
            </a:extLst>
          </p:cNvPr>
          <p:cNvSpPr>
            <a:spLocks noGrp="1"/>
          </p:cNvSpPr>
          <p:nvPr>
            <p:ph type="title"/>
          </p:nvPr>
        </p:nvSpPr>
        <p:spPr>
          <a:xfrm>
            <a:off x="790618" y="980728"/>
            <a:ext cx="7358063" cy="912019"/>
          </a:xfrm>
        </p:spPr>
        <p:txBody>
          <a:bodyPr>
            <a:normAutofit/>
          </a:bodyPr>
          <a:lstStyle/>
          <a:p>
            <a:pPr eaLnBrk="1" hangingPunct="1"/>
            <a:r>
              <a:rPr lang="en-US" altLang="en-US" sz="2700" b="1" dirty="0">
                <a:solidFill>
                  <a:schemeClr val="tx1">
                    <a:lumMod val="65000"/>
                  </a:schemeClr>
                </a:solidFill>
                <a:latin typeface="SassoonPrimaryInfant" pitchFamily="2" charset="0"/>
              </a:rPr>
              <a:t>Language and Literacy </a:t>
            </a:r>
            <a:endParaRPr lang="en-GB" altLang="en-US" sz="2700" b="1" dirty="0">
              <a:solidFill>
                <a:schemeClr val="tx1">
                  <a:lumMod val="65000"/>
                </a:schemeClr>
              </a:solidFill>
              <a:latin typeface="SassoonPrimaryInfant" pitchFamily="2" charset="0"/>
            </a:endParaRPr>
          </a:p>
        </p:txBody>
      </p:sp>
      <p:graphicFrame>
        <p:nvGraphicFramePr>
          <p:cNvPr id="6" name="Content Placeholder 2">
            <a:extLst>
              <a:ext uri="{FF2B5EF4-FFF2-40B4-BE49-F238E27FC236}">
                <a16:creationId xmlns:a16="http://schemas.microsoft.com/office/drawing/2014/main" id="{B1312FB7-E07D-51A9-C1B9-B4370C7F1284}"/>
              </a:ext>
            </a:extLst>
          </p:cNvPr>
          <p:cNvGraphicFramePr>
            <a:graphicFrameLocks noGrp="1"/>
          </p:cNvGraphicFramePr>
          <p:nvPr>
            <p:ph idx="1"/>
            <p:extLst>
              <p:ext uri="{D42A27DB-BD31-4B8C-83A1-F6EECF244321}">
                <p14:modId xmlns:p14="http://schemas.microsoft.com/office/powerpoint/2010/main" val="4209132292"/>
              </p:ext>
            </p:extLst>
          </p:nvPr>
        </p:nvGraphicFramePr>
        <p:xfrm>
          <a:off x="788194" y="2796939"/>
          <a:ext cx="7548749" cy="274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73943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264816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D24CEFCD-414C-8F31-CD0A-A36D2F9A111D}"/>
              </a:ext>
            </a:extLst>
          </p:cNvPr>
          <p:cNvSpPr>
            <a:spLocks noGrp="1"/>
          </p:cNvSpPr>
          <p:nvPr>
            <p:ph type="title"/>
          </p:nvPr>
        </p:nvSpPr>
        <p:spPr>
          <a:xfrm>
            <a:off x="1088685" y="804521"/>
            <a:ext cx="2647617" cy="587134"/>
          </a:xfrm>
        </p:spPr>
        <p:txBody>
          <a:bodyPr>
            <a:normAutofit/>
          </a:bodyPr>
          <a:lstStyle/>
          <a:p>
            <a:r>
              <a:rPr lang="en-GB" b="1" dirty="0">
                <a:latin typeface="SassoonPrimaryInfant" pitchFamily="2" charset="0"/>
              </a:rPr>
              <a:t>Reading</a:t>
            </a:r>
          </a:p>
        </p:txBody>
      </p:sp>
      <p:sp>
        <p:nvSpPr>
          <p:cNvPr id="30" name="Rectangle 29">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Content Placeholder 2">
            <a:extLst>
              <a:ext uri="{FF2B5EF4-FFF2-40B4-BE49-F238E27FC236}">
                <a16:creationId xmlns:a16="http://schemas.microsoft.com/office/drawing/2014/main" id="{80F8312D-867A-8C2C-3D6C-01E6EBC668E9}"/>
              </a:ext>
            </a:extLst>
          </p:cNvPr>
          <p:cNvSpPr>
            <a:spLocks noGrp="1"/>
          </p:cNvSpPr>
          <p:nvPr>
            <p:ph idx="1"/>
          </p:nvPr>
        </p:nvSpPr>
        <p:spPr>
          <a:xfrm>
            <a:off x="308877" y="2196176"/>
            <a:ext cx="3666661" cy="4228482"/>
          </a:xfrm>
        </p:spPr>
        <p:txBody>
          <a:bodyPr>
            <a:normAutofit fontScale="25000" lnSpcReduction="20000"/>
          </a:bodyPr>
          <a:lstStyle/>
          <a:p>
            <a:pPr marL="26194" indent="0">
              <a:lnSpc>
                <a:spcPct val="110000"/>
              </a:lnSpc>
              <a:buNone/>
              <a:defRPr/>
            </a:pPr>
            <a:r>
              <a:rPr lang="en-GB" sz="5600" b="1" dirty="0">
                <a:latin typeface="SassoonPrimaryInfant" pitchFamily="2" charset="0"/>
              </a:rPr>
              <a:t>Guided </a:t>
            </a:r>
          </a:p>
          <a:p>
            <a:pPr eaLnBrk="1" hangingPunct="1">
              <a:lnSpc>
                <a:spcPct val="110000"/>
              </a:lnSpc>
              <a:defRPr/>
            </a:pPr>
            <a:r>
              <a:rPr lang="en-GB" sz="5600" dirty="0">
                <a:latin typeface="SassoonPrimaryInfant" pitchFamily="2" charset="0"/>
              </a:rPr>
              <a:t>Mixture of  'Bug Club' reading books and novels.  </a:t>
            </a:r>
          </a:p>
          <a:p>
            <a:pPr marL="26194" indent="0">
              <a:lnSpc>
                <a:spcPct val="110000"/>
              </a:lnSpc>
              <a:buNone/>
              <a:defRPr/>
            </a:pPr>
            <a:r>
              <a:rPr lang="en-GB" sz="5600" b="1" dirty="0">
                <a:latin typeface="SassoonPrimaryInfant" pitchFamily="2" charset="0"/>
              </a:rPr>
              <a:t>Accelerated Reading </a:t>
            </a:r>
          </a:p>
          <a:p>
            <a:pPr eaLnBrk="1" hangingPunct="1">
              <a:lnSpc>
                <a:spcPct val="110000"/>
              </a:lnSpc>
              <a:defRPr/>
            </a:pPr>
            <a:r>
              <a:rPr lang="en-GB" sz="5600" dirty="0">
                <a:latin typeface="SassoonPrimaryInfant" pitchFamily="2" charset="0"/>
              </a:rPr>
              <a:t>Home reading is essential. </a:t>
            </a:r>
          </a:p>
          <a:p>
            <a:pPr eaLnBrk="1" hangingPunct="1">
              <a:lnSpc>
                <a:spcPct val="110000"/>
              </a:lnSpc>
              <a:defRPr/>
            </a:pPr>
            <a:r>
              <a:rPr lang="en-GB" sz="5600" dirty="0">
                <a:latin typeface="SassoonPrimaryInfant" pitchFamily="2" charset="0"/>
              </a:rPr>
              <a:t>Targets and individual book level are shared with children. </a:t>
            </a:r>
          </a:p>
          <a:p>
            <a:pPr eaLnBrk="1" hangingPunct="1">
              <a:lnSpc>
                <a:spcPct val="110000"/>
              </a:lnSpc>
              <a:defRPr/>
            </a:pPr>
            <a:r>
              <a:rPr lang="en-GB" sz="5600" dirty="0">
                <a:latin typeface="SassoonPrimaryInfant" pitchFamily="2" charset="0"/>
              </a:rPr>
              <a:t>15 minutes a day. </a:t>
            </a:r>
          </a:p>
          <a:p>
            <a:pPr eaLnBrk="1" hangingPunct="1">
              <a:lnSpc>
                <a:spcPct val="110000"/>
              </a:lnSpc>
              <a:defRPr/>
            </a:pPr>
            <a:r>
              <a:rPr lang="en-GB" sz="5600" dirty="0">
                <a:latin typeface="SassoonPrimaryInfant" pitchFamily="2" charset="0"/>
              </a:rPr>
              <a:t>Complete AR reading quiz in school. – Email updates. </a:t>
            </a:r>
          </a:p>
          <a:p>
            <a:pPr marL="26194" indent="0">
              <a:lnSpc>
                <a:spcPct val="110000"/>
              </a:lnSpc>
              <a:buNone/>
              <a:defRPr/>
            </a:pPr>
            <a:r>
              <a:rPr lang="en-GB" sz="5600" b="1" dirty="0">
                <a:latin typeface="SassoonPrimaryInfant" pitchFamily="2" charset="0"/>
              </a:rPr>
              <a:t>Shared </a:t>
            </a:r>
          </a:p>
          <a:p>
            <a:pPr eaLnBrk="1" hangingPunct="1">
              <a:lnSpc>
                <a:spcPct val="110000"/>
              </a:lnSpc>
              <a:defRPr/>
            </a:pPr>
            <a:r>
              <a:rPr lang="en-GB" sz="5600" dirty="0">
                <a:latin typeface="SassoonPrimaryInfant" pitchFamily="2" charset="0"/>
              </a:rPr>
              <a:t>Topic/internet/class novel – Charlotte’s Web</a:t>
            </a:r>
          </a:p>
          <a:p>
            <a:pPr>
              <a:lnSpc>
                <a:spcPct val="110000"/>
              </a:lnSpc>
            </a:pPr>
            <a:endParaRPr lang="en-GB" sz="800" dirty="0"/>
          </a:p>
        </p:txBody>
      </p:sp>
      <p:grpSp>
        <p:nvGrpSpPr>
          <p:cNvPr id="32" name="Group 31">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8" y="482171"/>
            <a:ext cx="4568843" cy="5149101"/>
            <a:chOff x="5446003" y="583365"/>
            <a:chExt cx="6091790" cy="5181928"/>
          </a:xfrm>
        </p:grpSpPr>
        <p:sp>
          <p:nvSpPr>
            <p:cNvPr id="33" name="Rectangle 32">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1" name="Picture 20" descr="Closeup of hands holding an open book">
            <a:extLst>
              <a:ext uri="{FF2B5EF4-FFF2-40B4-BE49-F238E27FC236}">
                <a16:creationId xmlns:a16="http://schemas.microsoft.com/office/drawing/2014/main" id="{BB1FB2CE-EDE9-5DFF-AC0E-AE364BF5B111}"/>
              </a:ext>
            </a:extLst>
          </p:cNvPr>
          <p:cNvPicPr>
            <a:picLocks noChangeAspect="1"/>
          </p:cNvPicPr>
          <p:nvPr/>
        </p:nvPicPr>
        <p:blipFill rotWithShape="1">
          <a:blip r:embed="rId3"/>
          <a:srcRect l="15529" r="22037"/>
          <a:stretch/>
        </p:blipFill>
        <p:spPr>
          <a:xfrm>
            <a:off x="4570444" y="1116345"/>
            <a:ext cx="3616163" cy="3866172"/>
          </a:xfrm>
          <a:prstGeom prst="rect">
            <a:avLst/>
          </a:prstGeom>
        </p:spPr>
      </p:pic>
      <p:pic>
        <p:nvPicPr>
          <p:cNvPr id="36" name="Picture 35">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8" name="Straight Connector 37">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 name="Picture 6" descr="Image result for bug club">
            <a:extLst>
              <a:ext uri="{FF2B5EF4-FFF2-40B4-BE49-F238E27FC236}">
                <a16:creationId xmlns:a16="http://schemas.microsoft.com/office/drawing/2014/main" id="{D85EA111-0C35-2FB9-8754-00CB820604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50" b="89720" l="4194" r="93226">
                        <a14:foregroundMark x1="9355" y1="45171" x2="9355" y2="45171"/>
                        <a14:foregroundMark x1="9355" y1="48287" x2="30968" y2="44548"/>
                        <a14:foregroundMark x1="83226" y1="39875" x2="81613" y2="54829"/>
                        <a14:foregroundMark x1="88387" y1="43925" x2="91290" y2="57632"/>
                        <a14:foregroundMark x1="7419" y1="42679" x2="7419" y2="56386"/>
                        <a14:foregroundMark x1="4516" y1="49221" x2="4516" y2="49221"/>
                        <a14:foregroundMark x1="93226" y1="45171" x2="93226" y2="45171"/>
                        <a14:foregroundMark x1="11290" y1="5919" x2="11290" y2="5919"/>
                        <a14:foregroundMark x1="85806" y1="5296" x2="85806" y2="5296"/>
                        <a14:foregroundMark x1="10000" y1="4050" x2="10000" y2="4050"/>
                        <a14:backgroundMark x1="24194" y1="92835" x2="36452" y2="86293"/>
                      </a14:backgroundRemoval>
                    </a14:imgEffect>
                  </a14:imgLayer>
                </a14:imgProps>
              </a:ext>
              <a:ext uri="{28A0092B-C50C-407E-A947-70E740481C1C}">
                <a14:useLocalDpi xmlns:a14="http://schemas.microsoft.com/office/drawing/2010/main" val="0"/>
              </a:ext>
            </a:extLst>
          </a:blip>
          <a:srcRect/>
          <a:stretch>
            <a:fillRect/>
          </a:stretch>
        </p:blipFill>
        <p:spPr bwMode="auto">
          <a:xfrm>
            <a:off x="7134220" y="4160698"/>
            <a:ext cx="936415" cy="96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7526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fade">
                                      <p:cBhvr>
                                        <p:cTn id="15" dur="500"/>
                                        <p:tgtEl>
                                          <p:spTgt spid="19">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fade">
                                      <p:cBhvr>
                                        <p:cTn id="19" dur="500"/>
                                        <p:tgtEl>
                                          <p:spTgt spid="19">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animEffect transition="in" filter="fade">
                                      <p:cBhvr>
                                        <p:cTn id="23" dur="500"/>
                                        <p:tgtEl>
                                          <p:spTgt spid="19">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fade">
                                      <p:cBhvr>
                                        <p:cTn id="27" dur="500"/>
                                        <p:tgtEl>
                                          <p:spTgt spid="19">
                                            <p:txEl>
                                              <p:pRg st="4" end="4"/>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txEl>
                                              <p:pRg st="5" end="5"/>
                                            </p:txEl>
                                          </p:spTgt>
                                        </p:tgtEl>
                                        <p:attrNameLst>
                                          <p:attrName>style.visibility</p:attrName>
                                        </p:attrNameLst>
                                      </p:cBhvr>
                                      <p:to>
                                        <p:strVal val="visible"/>
                                      </p:to>
                                    </p:set>
                                    <p:animEffect transition="in" filter="fade">
                                      <p:cBhvr>
                                        <p:cTn id="31" dur="500"/>
                                        <p:tgtEl>
                                          <p:spTgt spid="19">
                                            <p:txEl>
                                              <p:pRg st="5" end="5"/>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9">
                                            <p:txEl>
                                              <p:pRg st="6" end="6"/>
                                            </p:txEl>
                                          </p:spTgt>
                                        </p:tgtEl>
                                        <p:attrNameLst>
                                          <p:attrName>style.visibility</p:attrName>
                                        </p:attrNameLst>
                                      </p:cBhvr>
                                      <p:to>
                                        <p:strVal val="visible"/>
                                      </p:to>
                                    </p:set>
                                    <p:animEffect transition="in" filter="fade">
                                      <p:cBhvr>
                                        <p:cTn id="35" dur="500"/>
                                        <p:tgtEl>
                                          <p:spTgt spid="19">
                                            <p:txEl>
                                              <p:pRg st="6" end="6"/>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9">
                                            <p:txEl>
                                              <p:pRg st="7" end="7"/>
                                            </p:txEl>
                                          </p:spTgt>
                                        </p:tgtEl>
                                        <p:attrNameLst>
                                          <p:attrName>style.visibility</p:attrName>
                                        </p:attrNameLst>
                                      </p:cBhvr>
                                      <p:to>
                                        <p:strVal val="visible"/>
                                      </p:to>
                                    </p:set>
                                    <p:animEffect transition="in" filter="fade">
                                      <p:cBhvr>
                                        <p:cTn id="39" dur="500"/>
                                        <p:tgtEl>
                                          <p:spTgt spid="19">
                                            <p:txEl>
                                              <p:pRg st="7" end="7"/>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xEl>
                                              <p:pRg st="8" end="8"/>
                                            </p:txEl>
                                          </p:spTgt>
                                        </p:tgtEl>
                                        <p:attrNameLst>
                                          <p:attrName>style.visibility</p:attrName>
                                        </p:attrNameLst>
                                      </p:cBhvr>
                                      <p:to>
                                        <p:strVal val="visible"/>
                                      </p:to>
                                    </p:set>
                                    <p:animEffect transition="in" filter="fade">
                                      <p:cBhvr>
                                        <p:cTn id="43" dur="500"/>
                                        <p:tgtEl>
                                          <p:spTgt spid="19">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nifying glass on clear background">
            <a:extLst>
              <a:ext uri="{FF2B5EF4-FFF2-40B4-BE49-F238E27FC236}">
                <a16:creationId xmlns:a16="http://schemas.microsoft.com/office/drawing/2014/main" id="{A01858D8-0231-7E3A-F73A-8CA83E4F5CEC}"/>
              </a:ext>
            </a:extLst>
          </p:cNvPr>
          <p:cNvPicPr>
            <a:picLocks noChangeAspect="1"/>
          </p:cNvPicPr>
          <p:nvPr/>
        </p:nvPicPr>
        <p:blipFill rotWithShape="1">
          <a:blip r:embed="rId3"/>
          <a:srcRect l="40823" r="14543" b="-2"/>
          <a:stretch/>
        </p:blipFill>
        <p:spPr>
          <a:xfrm>
            <a:off x="15" y="0"/>
            <a:ext cx="3439221" cy="6093295"/>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2" name="Title 1">
            <a:extLst>
              <a:ext uri="{FF2B5EF4-FFF2-40B4-BE49-F238E27FC236}">
                <a16:creationId xmlns:a16="http://schemas.microsoft.com/office/drawing/2014/main" id="{74333D2B-C35A-D1D5-B82F-5DA34B01125A}"/>
              </a:ext>
            </a:extLst>
          </p:cNvPr>
          <p:cNvSpPr>
            <a:spLocks noGrp="1"/>
          </p:cNvSpPr>
          <p:nvPr>
            <p:ph type="title"/>
          </p:nvPr>
        </p:nvSpPr>
        <p:spPr>
          <a:xfrm>
            <a:off x="3563888" y="1244375"/>
            <a:ext cx="5087302" cy="1014412"/>
          </a:xfrm>
        </p:spPr>
        <p:txBody>
          <a:bodyPr>
            <a:normAutofit/>
          </a:bodyPr>
          <a:lstStyle/>
          <a:p>
            <a:r>
              <a:rPr lang="en-GB" altLang="en-US" sz="2400" b="1" dirty="0">
                <a:solidFill>
                  <a:schemeClr val="tx1">
                    <a:lumMod val="65000"/>
                  </a:schemeClr>
                </a:solidFill>
                <a:latin typeface="SassoonPrimaryInfant" pitchFamily="2" charset="0"/>
              </a:rPr>
              <a:t>Developing Comprehension</a:t>
            </a:r>
            <a:endParaRPr lang="en-GB" sz="2400" dirty="0">
              <a:solidFill>
                <a:schemeClr val="tx1">
                  <a:lumMod val="65000"/>
                </a:schemeClr>
              </a:solidFill>
            </a:endParaRPr>
          </a:p>
        </p:txBody>
      </p:sp>
      <p:sp>
        <p:nvSpPr>
          <p:cNvPr id="3" name="Content Placeholder 2">
            <a:extLst>
              <a:ext uri="{FF2B5EF4-FFF2-40B4-BE49-F238E27FC236}">
                <a16:creationId xmlns:a16="http://schemas.microsoft.com/office/drawing/2014/main" id="{E70ECB40-A862-5CA2-E241-E1B1531BA4A9}"/>
              </a:ext>
            </a:extLst>
          </p:cNvPr>
          <p:cNvSpPr>
            <a:spLocks noGrp="1"/>
          </p:cNvSpPr>
          <p:nvPr>
            <p:ph idx="1"/>
          </p:nvPr>
        </p:nvSpPr>
        <p:spPr>
          <a:xfrm>
            <a:off x="3733170" y="1874962"/>
            <a:ext cx="5087302" cy="3983491"/>
          </a:xfrm>
        </p:spPr>
        <p:txBody>
          <a:bodyPr>
            <a:normAutofit/>
          </a:bodyPr>
          <a:lstStyle/>
          <a:p>
            <a:pPr marL="52388" indent="0" fontAlgn="auto">
              <a:spcAft>
                <a:spcPts val="0"/>
              </a:spcAft>
              <a:buNone/>
              <a:defRPr/>
            </a:pPr>
            <a:r>
              <a:rPr lang="en-GB" sz="1400" dirty="0">
                <a:latin typeface="SassoonPrimaryInfant" pitchFamily="2" charset="0"/>
              </a:rPr>
              <a:t>Provide opportunities to talk about the story. Recall detail of what has happened. Retell what happened at the beginning/middle/end.</a:t>
            </a:r>
          </a:p>
          <a:p>
            <a:pPr marL="52388" indent="0" fontAlgn="auto">
              <a:spcAft>
                <a:spcPts val="0"/>
              </a:spcAft>
              <a:buNone/>
              <a:defRPr/>
            </a:pPr>
            <a:r>
              <a:rPr lang="en-GB" sz="1400" dirty="0">
                <a:latin typeface="SassoonPrimaryInfant" pitchFamily="2" charset="0"/>
              </a:rPr>
              <a:t>Consider how a character feels.</a:t>
            </a:r>
          </a:p>
          <a:p>
            <a:pPr marL="52388" indent="0" fontAlgn="auto">
              <a:spcAft>
                <a:spcPts val="0"/>
              </a:spcAft>
              <a:buNone/>
              <a:defRPr/>
            </a:pPr>
            <a:r>
              <a:rPr lang="en-GB" sz="1400" dirty="0">
                <a:latin typeface="SassoonPrimaryInfant" pitchFamily="2" charset="0"/>
              </a:rPr>
              <a:t>Look in the text to find clues for questions.</a:t>
            </a:r>
          </a:p>
          <a:p>
            <a:pPr marL="52388" indent="0" fontAlgn="auto">
              <a:spcAft>
                <a:spcPts val="0"/>
              </a:spcAft>
              <a:buNone/>
              <a:defRPr/>
            </a:pPr>
            <a:r>
              <a:rPr lang="en-GB" sz="1400" dirty="0">
                <a:latin typeface="SassoonPrimaryInfant" pitchFamily="2" charset="0"/>
              </a:rPr>
              <a:t>Authorial technique. </a:t>
            </a:r>
          </a:p>
          <a:p>
            <a:pPr marL="52388" indent="0" fontAlgn="auto">
              <a:spcAft>
                <a:spcPts val="0"/>
              </a:spcAft>
              <a:buNone/>
              <a:defRPr/>
            </a:pPr>
            <a:endParaRPr lang="en-GB" sz="1200" dirty="0">
              <a:latin typeface="SassoonPrimaryInfant" pitchFamily="2" charset="0"/>
            </a:endParaRPr>
          </a:p>
          <a:p>
            <a:pPr marL="52388" indent="0" fontAlgn="auto">
              <a:spcAft>
                <a:spcPts val="0"/>
              </a:spcAft>
              <a:buNone/>
              <a:defRPr/>
            </a:pPr>
            <a:endParaRPr lang="en-GB" sz="1200" dirty="0">
              <a:latin typeface="SassoonPrimaryInfant" pitchFamily="2" charset="0"/>
            </a:endParaRPr>
          </a:p>
          <a:p>
            <a:pPr marL="52388" indent="0" fontAlgn="auto">
              <a:spcAft>
                <a:spcPts val="0"/>
              </a:spcAft>
              <a:buNone/>
              <a:defRPr/>
            </a:pPr>
            <a:endParaRPr lang="en-GB" sz="1200" dirty="0">
              <a:latin typeface="SassoonPrimaryInfant" pitchFamily="2" charset="0"/>
            </a:endParaRPr>
          </a:p>
          <a:p>
            <a:pPr marL="52388" indent="0" fontAlgn="auto">
              <a:spcAft>
                <a:spcPts val="0"/>
              </a:spcAft>
              <a:buNone/>
              <a:defRPr/>
            </a:pPr>
            <a:endParaRPr lang="en-GB" sz="1200" dirty="0">
              <a:latin typeface="SassoonPrimaryInfant" pitchFamily="2" charset="0"/>
            </a:endParaRPr>
          </a:p>
          <a:p>
            <a:pPr marL="52388" indent="0" fontAlgn="auto">
              <a:spcAft>
                <a:spcPts val="0"/>
              </a:spcAft>
              <a:buNone/>
              <a:defRPr/>
            </a:pPr>
            <a:endParaRPr lang="en-GB" sz="1200" b="1" dirty="0">
              <a:latin typeface="SassoonPrimaryInfant" pitchFamily="2" charset="0"/>
            </a:endParaRPr>
          </a:p>
          <a:p>
            <a:pPr>
              <a:lnSpc>
                <a:spcPct val="90000"/>
              </a:lnSpc>
            </a:pPr>
            <a:endParaRPr lang="en-GB" sz="1200" dirty="0"/>
          </a:p>
        </p:txBody>
      </p:sp>
      <p:graphicFrame>
        <p:nvGraphicFramePr>
          <p:cNvPr id="6" name="Diagram 5">
            <a:extLst>
              <a:ext uri="{FF2B5EF4-FFF2-40B4-BE49-F238E27FC236}">
                <a16:creationId xmlns:a16="http://schemas.microsoft.com/office/drawing/2014/main" id="{34E1E880-118F-F15B-4963-7CE0A0524D35}"/>
              </a:ext>
            </a:extLst>
          </p:cNvPr>
          <p:cNvGraphicFramePr/>
          <p:nvPr>
            <p:extLst>
              <p:ext uri="{D42A27DB-BD31-4B8C-83A1-F6EECF244321}">
                <p14:modId xmlns:p14="http://schemas.microsoft.com/office/powerpoint/2010/main" val="1935494300"/>
              </p:ext>
            </p:extLst>
          </p:nvPr>
        </p:nvGraphicFramePr>
        <p:xfrm>
          <a:off x="3920709" y="3657023"/>
          <a:ext cx="4624273" cy="2201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0266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48580D-845A-0EB7-97C9-6C0B614A6F78}"/>
              </a:ext>
            </a:extLst>
          </p:cNvPr>
          <p:cNvSpPr txBox="1">
            <a:spLocks/>
          </p:cNvSpPr>
          <p:nvPr/>
        </p:nvSpPr>
        <p:spPr>
          <a:xfrm>
            <a:off x="1088684" y="804519"/>
            <a:ext cx="7202456" cy="1049235"/>
          </a:xfrm>
          <a:prstGeom prst="rect">
            <a:avLst/>
          </a:prstGeom>
        </p:spPr>
        <p:txBody>
          <a:bodyPr vert="horz" lIns="91440" tIns="45720" rIns="91440" bIns="45720" rtlCol="0" anchor="t">
            <a:normAutofit/>
          </a:bodyPr>
          <a:lst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a:lstStyle>
          <a:p>
            <a:pPr>
              <a:lnSpc>
                <a:spcPct val="90000"/>
              </a:lnSpc>
              <a:spcAft>
                <a:spcPts val="600"/>
              </a:spcAft>
            </a:pPr>
            <a:r>
              <a:rPr lang="en-US" sz="3200" dirty="0">
                <a:solidFill>
                  <a:schemeClr val="tx1"/>
                </a:solidFill>
                <a:ea typeface="+mj-ea"/>
              </a:rPr>
              <a:t>Phonics – Stage 5 and 6  </a:t>
            </a:r>
          </a:p>
        </p:txBody>
      </p:sp>
      <p:sp>
        <p:nvSpPr>
          <p:cNvPr id="6" name="Content Placeholder 2">
            <a:extLst>
              <a:ext uri="{FF2B5EF4-FFF2-40B4-BE49-F238E27FC236}">
                <a16:creationId xmlns:a16="http://schemas.microsoft.com/office/drawing/2014/main" id="{F5F8E4D5-629C-41B6-AD66-9984DA333F88}"/>
              </a:ext>
            </a:extLst>
          </p:cNvPr>
          <p:cNvSpPr>
            <a:spLocks noGrp="1"/>
          </p:cNvSpPr>
          <p:nvPr>
            <p:ph idx="1"/>
          </p:nvPr>
        </p:nvSpPr>
        <p:spPr>
          <a:xfrm>
            <a:off x="1403648" y="1853753"/>
            <a:ext cx="6887491" cy="4199727"/>
          </a:xfrm>
        </p:spPr>
        <p:txBody>
          <a:bodyPr>
            <a:normAutofit/>
          </a:bodyPr>
          <a:lstStyle/>
          <a:p>
            <a:pPr marL="189738" indent="-189738" defTabSz="569214">
              <a:lnSpc>
                <a:spcPct val="110000"/>
              </a:lnSpc>
              <a:spcBef>
                <a:spcPts val="830"/>
              </a:spcBef>
            </a:pPr>
            <a:r>
              <a:rPr lang="en-GB" sz="1400" kern="1200" cap="none" dirty="0">
                <a:solidFill>
                  <a:schemeClr val="tx1"/>
                </a:solidFill>
                <a:effectLst/>
                <a:latin typeface="SassoonPrimaryInfant" pitchFamily="2" charset="0"/>
              </a:rPr>
              <a:t>Same sound can be represented in different ways </a:t>
            </a:r>
          </a:p>
          <a:p>
            <a:pPr marL="0" indent="0" defTabSz="569214">
              <a:lnSpc>
                <a:spcPct val="110000"/>
              </a:lnSpc>
              <a:spcBef>
                <a:spcPts val="830"/>
              </a:spcBef>
              <a:buNone/>
            </a:pPr>
            <a:r>
              <a:rPr lang="en-GB" sz="1400" kern="1200" cap="none" dirty="0">
                <a:solidFill>
                  <a:schemeClr val="tx1"/>
                </a:solidFill>
                <a:effectLst/>
                <a:latin typeface="SassoonPrimaryInfant" pitchFamily="2" charset="0"/>
              </a:rPr>
              <a:t>		S</a:t>
            </a:r>
            <a:r>
              <a:rPr lang="en-GB" sz="1400" kern="1200" cap="none" dirty="0">
                <a:solidFill>
                  <a:srgbClr val="FF0000"/>
                </a:solidFill>
                <a:effectLst/>
                <a:latin typeface="SassoonPrimaryInfant" pitchFamily="2" charset="0"/>
              </a:rPr>
              <a:t>ee</a:t>
            </a:r>
            <a:r>
              <a:rPr lang="en-GB" sz="1400" kern="1200" cap="none" dirty="0">
                <a:solidFill>
                  <a:schemeClr val="tx1"/>
                </a:solidFill>
                <a:effectLst/>
                <a:latin typeface="SassoonPrimaryInfant" pitchFamily="2" charset="0"/>
              </a:rPr>
              <a:t>, w</a:t>
            </a:r>
            <a:r>
              <a:rPr lang="en-GB" sz="1400" kern="1200" cap="none" dirty="0">
                <a:solidFill>
                  <a:srgbClr val="FF0000"/>
                </a:solidFill>
                <a:effectLst/>
                <a:latin typeface="SassoonPrimaryInfant" pitchFamily="2" charset="0"/>
              </a:rPr>
              <a:t>e</a:t>
            </a:r>
            <a:r>
              <a:rPr lang="en-GB" sz="1400" kern="1200" cap="none" dirty="0">
                <a:solidFill>
                  <a:schemeClr val="tx1"/>
                </a:solidFill>
                <a:effectLst/>
                <a:latin typeface="SassoonPrimaryInfant" pitchFamily="2" charset="0"/>
              </a:rPr>
              <a:t>, </a:t>
            </a:r>
            <a:r>
              <a:rPr lang="en-GB" sz="1400" kern="1200" cap="none" dirty="0">
                <a:solidFill>
                  <a:srgbClr val="FF0000"/>
                </a:solidFill>
                <a:effectLst/>
                <a:latin typeface="SassoonPrimaryInfant" pitchFamily="2" charset="0"/>
              </a:rPr>
              <a:t>ea</a:t>
            </a:r>
            <a:r>
              <a:rPr lang="en-GB" sz="1400" kern="1200" cap="none" dirty="0">
                <a:solidFill>
                  <a:schemeClr val="tx1"/>
                </a:solidFill>
                <a:effectLst/>
                <a:latin typeface="SassoonPrimaryInfant" pitchFamily="2" charset="0"/>
              </a:rPr>
              <a:t>t</a:t>
            </a:r>
          </a:p>
          <a:p>
            <a:pPr marL="189738" indent="-189738" defTabSz="569214">
              <a:lnSpc>
                <a:spcPct val="110000"/>
              </a:lnSpc>
              <a:spcBef>
                <a:spcPts val="830"/>
              </a:spcBef>
            </a:pPr>
            <a:r>
              <a:rPr lang="en-GB" sz="1400" kern="1200" cap="none" dirty="0">
                <a:solidFill>
                  <a:schemeClr val="tx1"/>
                </a:solidFill>
                <a:effectLst/>
                <a:latin typeface="SassoonPrimaryInfant" pitchFamily="2" charset="0"/>
              </a:rPr>
              <a:t>Same spelling can be represent different sounds</a:t>
            </a:r>
          </a:p>
          <a:p>
            <a:pPr marL="0" indent="0" defTabSz="569214">
              <a:lnSpc>
                <a:spcPct val="110000"/>
              </a:lnSpc>
              <a:spcBef>
                <a:spcPts val="830"/>
              </a:spcBef>
              <a:buNone/>
            </a:pPr>
            <a:r>
              <a:rPr lang="en-GB" sz="1400" kern="1200" cap="none" dirty="0">
                <a:solidFill>
                  <a:schemeClr val="tx1"/>
                </a:solidFill>
                <a:effectLst/>
                <a:latin typeface="SassoonPrimaryInfant" pitchFamily="2" charset="0"/>
              </a:rPr>
              <a:t>		W</a:t>
            </a:r>
            <a:r>
              <a:rPr lang="en-GB" sz="1400" kern="1200" cap="none" dirty="0">
                <a:solidFill>
                  <a:srgbClr val="FF0000"/>
                </a:solidFill>
                <a:effectLst/>
                <a:latin typeface="SassoonPrimaryInfant" pitchFamily="2" charset="0"/>
              </a:rPr>
              <a:t>e</a:t>
            </a:r>
            <a:r>
              <a:rPr lang="en-GB" sz="1400" kern="1200" cap="none" dirty="0">
                <a:solidFill>
                  <a:schemeClr val="tx1"/>
                </a:solidFill>
                <a:effectLst/>
                <a:latin typeface="SassoonPrimaryInfant" pitchFamily="2" charset="0"/>
              </a:rPr>
              <a:t>, g</a:t>
            </a:r>
            <a:r>
              <a:rPr lang="en-GB" sz="1400" kern="1200" cap="none" dirty="0">
                <a:solidFill>
                  <a:srgbClr val="FF0000"/>
                </a:solidFill>
                <a:effectLst/>
                <a:latin typeface="SassoonPrimaryInfant" pitchFamily="2" charset="0"/>
              </a:rPr>
              <a:t>e</a:t>
            </a:r>
            <a:r>
              <a:rPr lang="en-GB" sz="1400" kern="1200" cap="none" dirty="0">
                <a:solidFill>
                  <a:schemeClr val="tx1"/>
                </a:solidFill>
                <a:effectLst/>
                <a:latin typeface="SassoonPrimaryInfant" pitchFamily="2" charset="0"/>
              </a:rPr>
              <a:t>t</a:t>
            </a:r>
          </a:p>
          <a:p>
            <a:pPr marL="189738" indent="-189738" defTabSz="569214">
              <a:lnSpc>
                <a:spcPct val="110000"/>
              </a:lnSpc>
              <a:spcBef>
                <a:spcPts val="830"/>
              </a:spcBef>
            </a:pPr>
            <a:r>
              <a:rPr lang="en-GB" sz="1400" kern="1200" cap="none" dirty="0">
                <a:solidFill>
                  <a:schemeClr val="tx1"/>
                </a:solidFill>
                <a:effectLst/>
                <a:latin typeface="SassoonPrimaryInfant" pitchFamily="2" charset="0"/>
              </a:rPr>
              <a:t>Word ending – station, special , treasure</a:t>
            </a:r>
          </a:p>
          <a:p>
            <a:pPr marL="189738" indent="-189738" defTabSz="569214">
              <a:lnSpc>
                <a:spcPct val="110000"/>
              </a:lnSpc>
              <a:spcBef>
                <a:spcPts val="830"/>
              </a:spcBef>
            </a:pPr>
            <a:r>
              <a:rPr lang="en-GB" sz="1400" kern="1200" cap="none" dirty="0">
                <a:solidFill>
                  <a:schemeClr val="tx1"/>
                </a:solidFill>
                <a:effectLst/>
                <a:latin typeface="SassoonPrimaryInfant" pitchFamily="2" charset="0"/>
              </a:rPr>
              <a:t>Investigation – Encourage your child to identify the target sound. </a:t>
            </a:r>
          </a:p>
          <a:p>
            <a:pPr marL="189738" indent="-189738" defTabSz="569214">
              <a:lnSpc>
                <a:spcPct val="110000"/>
              </a:lnSpc>
              <a:spcBef>
                <a:spcPts val="830"/>
              </a:spcBef>
            </a:pPr>
            <a:endParaRPr lang="en-GB" sz="1400" kern="1200" cap="none" dirty="0">
              <a:solidFill>
                <a:schemeClr val="tx1"/>
              </a:solidFill>
              <a:effectLst/>
              <a:latin typeface="SassoonPrimaryInfant" pitchFamily="2" charset="0"/>
            </a:endParaRPr>
          </a:p>
          <a:p>
            <a:pPr marL="189738" indent="-189738" defTabSz="569214">
              <a:lnSpc>
                <a:spcPct val="110000"/>
              </a:lnSpc>
              <a:spcBef>
                <a:spcPts val="830"/>
              </a:spcBef>
            </a:pPr>
            <a:endParaRPr lang="en-GB" sz="1400" kern="1200" cap="none" dirty="0">
              <a:solidFill>
                <a:schemeClr val="tx1"/>
              </a:solidFill>
              <a:effectLst/>
              <a:latin typeface="SassoonPrimaryInfant" pitchFamily="2" charset="0"/>
            </a:endParaRPr>
          </a:p>
          <a:p>
            <a:pPr marL="189738" indent="-189738" defTabSz="569214">
              <a:lnSpc>
                <a:spcPct val="110000"/>
              </a:lnSpc>
              <a:spcBef>
                <a:spcPts val="830"/>
              </a:spcBef>
            </a:pPr>
            <a:endParaRPr lang="en-GB" sz="1400" kern="1200" cap="none" dirty="0">
              <a:solidFill>
                <a:schemeClr val="tx1"/>
              </a:solidFill>
              <a:effectLst/>
              <a:latin typeface="SassoonPrimaryInfant" pitchFamily="2" charset="0"/>
            </a:endParaRPr>
          </a:p>
          <a:p>
            <a:pPr marL="189738" indent="-189738" defTabSz="569214">
              <a:lnSpc>
                <a:spcPct val="110000"/>
              </a:lnSpc>
              <a:spcBef>
                <a:spcPts val="830"/>
              </a:spcBef>
            </a:pPr>
            <a:endParaRPr lang="en-GB" sz="1400" kern="1200" cap="none" dirty="0">
              <a:solidFill>
                <a:schemeClr val="tx1"/>
              </a:solidFill>
              <a:effectLst/>
              <a:latin typeface="SassoonPrimaryInfant" pitchFamily="2" charset="0"/>
            </a:endParaRPr>
          </a:p>
          <a:p>
            <a:pPr marL="189738" indent="-189738" defTabSz="569214">
              <a:lnSpc>
                <a:spcPct val="110000"/>
              </a:lnSpc>
              <a:spcBef>
                <a:spcPts val="830"/>
              </a:spcBef>
            </a:pPr>
            <a:r>
              <a:rPr lang="en-GB" sz="1400" kern="1200" cap="none" dirty="0">
                <a:solidFill>
                  <a:schemeClr val="tx1"/>
                </a:solidFill>
                <a:effectLst/>
                <a:latin typeface="SassoonPrimaryInfant" pitchFamily="2" charset="0"/>
              </a:rPr>
              <a:t>Help your child identify tricky parts to remember  </a:t>
            </a:r>
            <a:endParaRPr lang="en-GB" sz="1400" dirty="0">
              <a:latin typeface="SassoonPrimaryInfant" pitchFamily="2" charset="0"/>
            </a:endParaRPr>
          </a:p>
        </p:txBody>
      </p:sp>
      <p:graphicFrame>
        <p:nvGraphicFramePr>
          <p:cNvPr id="7" name="Table 4">
            <a:extLst>
              <a:ext uri="{FF2B5EF4-FFF2-40B4-BE49-F238E27FC236}">
                <a16:creationId xmlns:a16="http://schemas.microsoft.com/office/drawing/2014/main" id="{93ED39A6-56FB-ADC6-9477-B1287F066FFC}"/>
              </a:ext>
            </a:extLst>
          </p:cNvPr>
          <p:cNvGraphicFramePr>
            <a:graphicFrameLocks noGrp="1"/>
          </p:cNvGraphicFramePr>
          <p:nvPr>
            <p:extLst>
              <p:ext uri="{D42A27DB-BD31-4B8C-83A1-F6EECF244321}">
                <p14:modId xmlns:p14="http://schemas.microsoft.com/office/powerpoint/2010/main" val="3557846424"/>
              </p:ext>
            </p:extLst>
          </p:nvPr>
        </p:nvGraphicFramePr>
        <p:xfrm>
          <a:off x="1811426" y="4005064"/>
          <a:ext cx="5756972" cy="1097280"/>
        </p:xfrm>
        <a:graphic>
          <a:graphicData uri="http://schemas.openxmlformats.org/drawingml/2006/table">
            <a:tbl>
              <a:tblPr firstRow="1" bandRow="1">
                <a:tableStyleId>{9DCAF9ED-07DC-4A11-8D7F-57B35C25682E}</a:tableStyleId>
              </a:tblPr>
              <a:tblGrid>
                <a:gridCol w="1439243">
                  <a:extLst>
                    <a:ext uri="{9D8B030D-6E8A-4147-A177-3AD203B41FA5}">
                      <a16:colId xmlns:a16="http://schemas.microsoft.com/office/drawing/2014/main" val="615135593"/>
                    </a:ext>
                  </a:extLst>
                </a:gridCol>
                <a:gridCol w="1439243">
                  <a:extLst>
                    <a:ext uri="{9D8B030D-6E8A-4147-A177-3AD203B41FA5}">
                      <a16:colId xmlns:a16="http://schemas.microsoft.com/office/drawing/2014/main" val="1572791559"/>
                    </a:ext>
                  </a:extLst>
                </a:gridCol>
                <a:gridCol w="1439243">
                  <a:extLst>
                    <a:ext uri="{9D8B030D-6E8A-4147-A177-3AD203B41FA5}">
                      <a16:colId xmlns:a16="http://schemas.microsoft.com/office/drawing/2014/main" val="3818337231"/>
                    </a:ext>
                  </a:extLst>
                </a:gridCol>
                <a:gridCol w="1439243">
                  <a:extLst>
                    <a:ext uri="{9D8B030D-6E8A-4147-A177-3AD203B41FA5}">
                      <a16:colId xmlns:a16="http://schemas.microsoft.com/office/drawing/2014/main" val="2415156009"/>
                    </a:ext>
                  </a:extLst>
                </a:gridCol>
              </a:tblGrid>
              <a:tr h="388620">
                <a:tc>
                  <a:txBody>
                    <a:bodyPr/>
                    <a:lstStyle/>
                    <a:p>
                      <a:pPr algn="ctr"/>
                      <a:r>
                        <a:rPr lang="en-GB" sz="2100" dirty="0" err="1">
                          <a:latin typeface="SassoonPrimaryInfant" pitchFamily="2" charset="0"/>
                        </a:rPr>
                        <a:t>ea</a:t>
                      </a:r>
                      <a:endParaRPr lang="en-GB" sz="2100" dirty="0">
                        <a:latin typeface="SassoonPrimaryInfant" pitchFamily="2" charset="0"/>
                      </a:endParaRPr>
                    </a:p>
                  </a:txBody>
                  <a:tcPr marL="68580" marR="68580" marT="34290" marB="34290">
                    <a:solidFill>
                      <a:schemeClr val="accent2">
                        <a:lumMod val="60000"/>
                        <a:lumOff val="40000"/>
                      </a:schemeClr>
                    </a:solidFill>
                  </a:tcPr>
                </a:tc>
                <a:tc>
                  <a:txBody>
                    <a:bodyPr/>
                    <a:lstStyle/>
                    <a:p>
                      <a:pPr algn="ctr"/>
                      <a:r>
                        <a:rPr lang="en-GB" sz="2100" dirty="0">
                          <a:latin typeface="SassoonPrimaryInfant" pitchFamily="2" charset="0"/>
                        </a:rPr>
                        <a:t>e</a:t>
                      </a:r>
                    </a:p>
                  </a:txBody>
                  <a:tcPr marL="68580" marR="68580" marT="34290" marB="34290">
                    <a:solidFill>
                      <a:schemeClr val="accent2">
                        <a:lumMod val="60000"/>
                        <a:lumOff val="40000"/>
                      </a:schemeClr>
                    </a:solidFill>
                  </a:tcPr>
                </a:tc>
                <a:tc>
                  <a:txBody>
                    <a:bodyPr/>
                    <a:lstStyle/>
                    <a:p>
                      <a:pPr algn="ctr"/>
                      <a:r>
                        <a:rPr lang="en-GB" sz="2100" dirty="0">
                          <a:latin typeface="SassoonPrimaryInfant" pitchFamily="2" charset="0"/>
                        </a:rPr>
                        <a:t>y</a:t>
                      </a:r>
                    </a:p>
                  </a:txBody>
                  <a:tcPr marL="68580" marR="68580" marT="34290" marB="34290">
                    <a:solidFill>
                      <a:schemeClr val="accent2">
                        <a:lumMod val="60000"/>
                        <a:lumOff val="40000"/>
                      </a:schemeClr>
                    </a:solidFill>
                  </a:tcPr>
                </a:tc>
                <a:tc>
                  <a:txBody>
                    <a:bodyPr/>
                    <a:lstStyle/>
                    <a:p>
                      <a:pPr algn="ctr"/>
                      <a:r>
                        <a:rPr lang="en-GB" sz="2100" dirty="0" err="1">
                          <a:latin typeface="SassoonPrimaryInfant" pitchFamily="2" charset="0"/>
                        </a:rPr>
                        <a:t>ee</a:t>
                      </a:r>
                      <a:endParaRPr lang="en-GB" sz="2100" dirty="0">
                        <a:latin typeface="SassoonPrimaryInfant" pitchFamily="2" charset="0"/>
                      </a:endParaRPr>
                    </a:p>
                  </a:txBody>
                  <a:tcPr marL="68580" marR="68580" marT="34290" marB="34290">
                    <a:solidFill>
                      <a:schemeClr val="accent2">
                        <a:lumMod val="60000"/>
                        <a:lumOff val="40000"/>
                      </a:schemeClr>
                    </a:solidFill>
                  </a:tcPr>
                </a:tc>
                <a:extLst>
                  <a:ext uri="{0D108BD9-81ED-4DB2-BD59-A6C34878D82A}">
                    <a16:rowId xmlns:a16="http://schemas.microsoft.com/office/drawing/2014/main" val="3579571757"/>
                  </a:ext>
                </a:extLst>
              </a:tr>
              <a:tr h="685800">
                <a:tc>
                  <a:txBody>
                    <a:bodyPr/>
                    <a:lstStyle/>
                    <a:p>
                      <a:pPr algn="ctr"/>
                      <a:r>
                        <a:rPr lang="en-GB" sz="1400" dirty="0">
                          <a:latin typeface="SassoonPrimaryInfant" pitchFamily="2" charset="0"/>
                        </a:rPr>
                        <a:t>eat</a:t>
                      </a:r>
                    </a:p>
                    <a:p>
                      <a:pPr algn="ctr"/>
                      <a:r>
                        <a:rPr lang="en-GB" sz="1400" dirty="0">
                          <a:latin typeface="SassoonPrimaryInfant" pitchFamily="2" charset="0"/>
                        </a:rPr>
                        <a:t>teach</a:t>
                      </a:r>
                    </a:p>
                    <a:p>
                      <a:pPr algn="ctr"/>
                      <a:r>
                        <a:rPr lang="en-GB" sz="1400" dirty="0">
                          <a:latin typeface="SassoonPrimaryInfant" pitchFamily="2" charset="0"/>
                        </a:rPr>
                        <a:t>stream </a:t>
                      </a:r>
                    </a:p>
                  </a:txBody>
                  <a:tcPr marL="68580" marR="68580" marT="34290" marB="34290"/>
                </a:tc>
                <a:tc>
                  <a:txBody>
                    <a:bodyPr/>
                    <a:lstStyle/>
                    <a:p>
                      <a:pPr algn="ctr"/>
                      <a:r>
                        <a:rPr lang="en-GB" sz="1400" dirty="0">
                          <a:latin typeface="SassoonPrimaryInfant" pitchFamily="2" charset="0"/>
                        </a:rPr>
                        <a:t>we</a:t>
                      </a:r>
                    </a:p>
                    <a:p>
                      <a:pPr algn="ctr"/>
                      <a:r>
                        <a:rPr lang="en-GB" sz="1400" dirty="0">
                          <a:latin typeface="SassoonPrimaryInfant" pitchFamily="2" charset="0"/>
                        </a:rPr>
                        <a:t>me</a:t>
                      </a:r>
                    </a:p>
                    <a:p>
                      <a:pPr algn="ctr"/>
                      <a:r>
                        <a:rPr lang="en-GB" sz="1400" dirty="0">
                          <a:latin typeface="SassoonPrimaryInfant" pitchFamily="2" charset="0"/>
                        </a:rPr>
                        <a:t>be</a:t>
                      </a:r>
                    </a:p>
                  </a:txBody>
                  <a:tcPr marL="68580" marR="68580" marT="34290" marB="34290"/>
                </a:tc>
                <a:tc>
                  <a:txBody>
                    <a:bodyPr/>
                    <a:lstStyle/>
                    <a:p>
                      <a:pPr algn="ctr"/>
                      <a:r>
                        <a:rPr lang="en-GB" sz="1400" dirty="0">
                          <a:latin typeface="SassoonPrimaryInfant" pitchFamily="2" charset="0"/>
                        </a:rPr>
                        <a:t>happy</a:t>
                      </a:r>
                    </a:p>
                    <a:p>
                      <a:pPr algn="ctr"/>
                      <a:r>
                        <a:rPr lang="en-GB" sz="1400" dirty="0">
                          <a:latin typeface="SassoonPrimaryInfant" pitchFamily="2" charset="0"/>
                        </a:rPr>
                        <a:t>mummy</a:t>
                      </a:r>
                    </a:p>
                    <a:p>
                      <a:pPr algn="ctr"/>
                      <a:r>
                        <a:rPr lang="en-GB" sz="1400" dirty="0">
                          <a:latin typeface="SassoonPrimaryInfant" pitchFamily="2" charset="0"/>
                        </a:rPr>
                        <a:t>lovely</a:t>
                      </a:r>
                    </a:p>
                  </a:txBody>
                  <a:tcPr marL="68580" marR="68580" marT="34290" marB="34290"/>
                </a:tc>
                <a:tc>
                  <a:txBody>
                    <a:bodyPr/>
                    <a:lstStyle/>
                    <a:p>
                      <a:pPr algn="ctr"/>
                      <a:r>
                        <a:rPr lang="en-GB" sz="1400" dirty="0">
                          <a:latin typeface="SassoonPrimaryInfant" pitchFamily="2" charset="0"/>
                        </a:rPr>
                        <a:t>street</a:t>
                      </a:r>
                    </a:p>
                    <a:p>
                      <a:pPr algn="ctr"/>
                      <a:r>
                        <a:rPr lang="en-GB" sz="1400" dirty="0">
                          <a:latin typeface="SassoonPrimaryInfant" pitchFamily="2" charset="0"/>
                        </a:rPr>
                        <a:t>green</a:t>
                      </a:r>
                    </a:p>
                    <a:p>
                      <a:pPr algn="ctr"/>
                      <a:r>
                        <a:rPr lang="en-GB" sz="1400" dirty="0">
                          <a:latin typeface="SassoonPrimaryInfant" pitchFamily="2" charset="0"/>
                        </a:rPr>
                        <a:t>feet</a:t>
                      </a:r>
                    </a:p>
                  </a:txBody>
                  <a:tcPr marL="68580" marR="68580" marT="34290" marB="34290"/>
                </a:tc>
                <a:extLst>
                  <a:ext uri="{0D108BD9-81ED-4DB2-BD59-A6C34878D82A}">
                    <a16:rowId xmlns:a16="http://schemas.microsoft.com/office/drawing/2014/main" val="2832376184"/>
                  </a:ext>
                </a:extLst>
              </a:tr>
            </a:tbl>
          </a:graphicData>
        </a:graphic>
      </p:graphicFrame>
    </p:spTree>
    <p:extLst>
      <p:ext uri="{BB962C8B-B14F-4D97-AF65-F5344CB8AC3E}">
        <p14:creationId xmlns:p14="http://schemas.microsoft.com/office/powerpoint/2010/main" val="38263461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0"/>
                                        <p:tgtEl>
                                          <p:spTgt spid="6">
                                            <p:txEl>
                                              <p:pRg st="2" end="2"/>
                                            </p:txEl>
                                          </p:spTgt>
                                        </p:tgtEl>
                                      </p:cBhvr>
                                    </p:animEffect>
                                    <p:anim calcmode="lin" valueType="num">
                                      <p:cBhvr>
                                        <p:cTn id="2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1000"/>
                                        <p:tgtEl>
                                          <p:spTgt spid="6">
                                            <p:txEl>
                                              <p:pRg st="4" end="4"/>
                                            </p:txEl>
                                          </p:spTgt>
                                        </p:tgtEl>
                                      </p:cBhvr>
                                    </p:animEffect>
                                    <p:anim calcmode="lin" valueType="num">
                                      <p:cBhvr>
                                        <p:cTn id="3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1000"/>
                                        <p:tgtEl>
                                          <p:spTgt spid="6">
                                            <p:txEl>
                                              <p:pRg st="5" end="5"/>
                                            </p:txEl>
                                          </p:spTgt>
                                        </p:tgtEl>
                                      </p:cBhvr>
                                    </p:animEffect>
                                    <p:anim calcmode="lin" valueType="num">
                                      <p:cBhvr>
                                        <p:cTn id="4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animEffect transition="in" filter="fade">
                                      <p:cBhvr>
                                        <p:cTn id="49" dur="1000"/>
                                        <p:tgtEl>
                                          <p:spTgt spid="6">
                                            <p:txEl>
                                              <p:pRg st="10" end="10"/>
                                            </p:txEl>
                                          </p:spTgt>
                                        </p:tgtEl>
                                      </p:cBhvr>
                                    </p:animEffect>
                                    <p:anim calcmode="lin" valueType="num">
                                      <p:cBhvr>
                                        <p:cTn id="50"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 name="Picture 5" descr="A person picking up a book from a shelf&#10;&#10;Description automatically generated">
            <a:extLst>
              <a:ext uri="{FF2B5EF4-FFF2-40B4-BE49-F238E27FC236}">
                <a16:creationId xmlns:a16="http://schemas.microsoft.com/office/drawing/2014/main" id="{B98D8094-3401-4D7A-87A4-454B57B00F8E}"/>
              </a:ext>
            </a:extLst>
          </p:cNvPr>
          <p:cNvPicPr>
            <a:picLocks noChangeAspect="1"/>
          </p:cNvPicPr>
          <p:nvPr/>
        </p:nvPicPr>
        <p:blipFill rotWithShape="1">
          <a:blip r:embed="rId3"/>
          <a:srcRect l="19396" t="9091"/>
          <a:stretch/>
        </p:blipFill>
        <p:spPr>
          <a:xfrm>
            <a:off x="1" y="10"/>
            <a:ext cx="9143771" cy="6857990"/>
          </a:xfrm>
          <a:prstGeom prst="rect">
            <a:avLst/>
          </a:prstGeom>
        </p:spPr>
      </p:pic>
      <p:sp>
        <p:nvSpPr>
          <p:cNvPr id="11" name="Rectangle 10">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18732" y="636753"/>
            <a:ext cx="6224576"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53463-79CD-B5EF-9CFD-CF456EE9620A}"/>
              </a:ext>
            </a:extLst>
          </p:cNvPr>
          <p:cNvSpPr>
            <a:spLocks noGrp="1"/>
          </p:cNvSpPr>
          <p:nvPr>
            <p:ph type="title"/>
          </p:nvPr>
        </p:nvSpPr>
        <p:spPr>
          <a:xfrm>
            <a:off x="3047565" y="804520"/>
            <a:ext cx="5111799" cy="1049235"/>
          </a:xfrm>
        </p:spPr>
        <p:txBody>
          <a:bodyPr>
            <a:normAutofit/>
          </a:bodyPr>
          <a:lstStyle/>
          <a:p>
            <a:r>
              <a:rPr lang="en-GB" altLang="en-US" b="1">
                <a:solidFill>
                  <a:srgbClr val="FFFFFE"/>
                </a:solidFill>
                <a:latin typeface="SassoonPrimaryInfant" pitchFamily="2" charset="0"/>
              </a:rPr>
              <a:t>HELPING AT HOME</a:t>
            </a:r>
            <a:endParaRPr lang="en-GB">
              <a:solidFill>
                <a:srgbClr val="FFFFFE"/>
              </a:solidFill>
            </a:endParaRPr>
          </a:p>
        </p:txBody>
      </p:sp>
      <p:cxnSp>
        <p:nvCxnSpPr>
          <p:cNvPr id="13" name="Straight Connector 12">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341" y="1847088"/>
            <a:ext cx="5110023" cy="0"/>
          </a:xfrm>
          <a:prstGeom prst="line">
            <a:avLst/>
          </a:prstGeom>
          <a:ln w="31750">
            <a:solidFill>
              <a:srgbClr val="CED349"/>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5031D749-F7A9-2706-EA8D-9689A5210044}"/>
              </a:ext>
            </a:extLst>
          </p:cNvPr>
          <p:cNvSpPr>
            <a:spLocks noGrp="1"/>
          </p:cNvSpPr>
          <p:nvPr>
            <p:ph idx="1"/>
          </p:nvPr>
        </p:nvSpPr>
        <p:spPr>
          <a:xfrm>
            <a:off x="3047565" y="2015733"/>
            <a:ext cx="5268851" cy="4021267"/>
          </a:xfrm>
        </p:spPr>
        <p:txBody>
          <a:bodyPr>
            <a:normAutofit/>
          </a:bodyPr>
          <a:lstStyle/>
          <a:p>
            <a:pPr indent="-255985" fontAlgn="auto">
              <a:lnSpc>
                <a:spcPct val="110000"/>
              </a:lnSpc>
              <a:spcBef>
                <a:spcPts val="375"/>
              </a:spcBef>
              <a:spcAft>
                <a:spcPts val="0"/>
              </a:spcAft>
              <a:buClr>
                <a:srgbClr val="CED349"/>
              </a:buClr>
              <a:buSzPct val="60000"/>
              <a:buNone/>
              <a:tabLst>
                <a:tab pos="684610" algn="l"/>
                <a:tab pos="1370410" algn="l"/>
                <a:tab pos="2056210" algn="l"/>
                <a:tab pos="2742010" algn="l"/>
                <a:tab pos="3427810" algn="l"/>
                <a:tab pos="4113610" algn="l"/>
                <a:tab pos="4799410" algn="l"/>
                <a:tab pos="5485210" algn="l"/>
                <a:tab pos="6171010" algn="l"/>
                <a:tab pos="6856810" algn="l"/>
                <a:tab pos="7542610" algn="l"/>
              </a:tabLst>
              <a:defRPr/>
            </a:pPr>
            <a:r>
              <a:rPr lang="en-GB" altLang="en-US" b="1" u="sng" dirty="0">
                <a:solidFill>
                  <a:srgbClr val="FFFFFE"/>
                </a:solidFill>
                <a:latin typeface="SassoonPrimaryInfant" pitchFamily="2" charset="0"/>
              </a:rPr>
              <a:t>Everyday Literacy</a:t>
            </a:r>
          </a:p>
          <a:p>
            <a:pPr indent="-255985" fontAlgn="auto">
              <a:lnSpc>
                <a:spcPct val="110000"/>
              </a:lnSpc>
              <a:spcBef>
                <a:spcPts val="375"/>
              </a:spcBef>
              <a:spcAft>
                <a:spcPts val="0"/>
              </a:spcAft>
              <a:buClr>
                <a:srgbClr val="CED349"/>
              </a:buClr>
              <a:buSzPct val="60000"/>
              <a:buNone/>
              <a:tabLst>
                <a:tab pos="684610" algn="l"/>
                <a:tab pos="1370410" algn="l"/>
                <a:tab pos="2056210" algn="l"/>
                <a:tab pos="2742010" algn="l"/>
                <a:tab pos="3427810" algn="l"/>
                <a:tab pos="4113610" algn="l"/>
                <a:tab pos="4799410" algn="l"/>
                <a:tab pos="5485210" algn="l"/>
                <a:tab pos="6171010" algn="l"/>
                <a:tab pos="6856810" algn="l"/>
                <a:tab pos="7542610" algn="l"/>
              </a:tabLst>
              <a:defRPr/>
            </a:pPr>
            <a:r>
              <a:rPr lang="en-GB" altLang="en-US" dirty="0">
                <a:solidFill>
                  <a:srgbClr val="FFFFFE"/>
                </a:solidFill>
                <a:latin typeface="SassoonPrimaryInfant" pitchFamily="2" charset="0"/>
              </a:rPr>
              <a:t>Maps, Menus, Instructions, Advertising, Fun Jokes, Notes, Fiction / Non-fiction variety, I spy, Newspapers </a:t>
            </a:r>
          </a:p>
          <a:p>
            <a:pPr marL="129778" indent="-257175" fontAlgn="auto">
              <a:lnSpc>
                <a:spcPct val="110000"/>
              </a:lnSpc>
              <a:spcBef>
                <a:spcPts val="375"/>
              </a:spcBef>
              <a:spcAft>
                <a:spcPts val="0"/>
              </a:spcAft>
              <a:buClr>
                <a:srgbClr val="CED349"/>
              </a:buClr>
              <a:buSzPct val="60000"/>
              <a:buFont typeface="Arial" panose="020B0604020202020204" pitchFamily="34" charset="0"/>
              <a:buChar char="•"/>
              <a:tabLst>
                <a:tab pos="684610" algn="l"/>
                <a:tab pos="1370410" algn="l"/>
                <a:tab pos="2056210" algn="l"/>
                <a:tab pos="2742010" algn="l"/>
                <a:tab pos="3427810" algn="l"/>
                <a:tab pos="4113610" algn="l"/>
                <a:tab pos="4799410" algn="l"/>
                <a:tab pos="5485210" algn="l"/>
                <a:tab pos="6171010" algn="l"/>
                <a:tab pos="6856810" algn="l"/>
                <a:tab pos="7542610" algn="l"/>
              </a:tabLst>
              <a:defRPr/>
            </a:pPr>
            <a:endParaRPr lang="en-GB" altLang="en-US" dirty="0">
              <a:solidFill>
                <a:srgbClr val="FFFFFE"/>
              </a:solidFill>
              <a:latin typeface="SassoonPrimaryInfant" pitchFamily="2" charset="0"/>
            </a:endParaRPr>
          </a:p>
          <a:p>
            <a:pPr marL="129778" indent="-257175" fontAlgn="auto">
              <a:lnSpc>
                <a:spcPct val="110000"/>
              </a:lnSpc>
              <a:spcBef>
                <a:spcPts val="375"/>
              </a:spcBef>
              <a:spcAft>
                <a:spcPts val="0"/>
              </a:spcAft>
              <a:buClr>
                <a:srgbClr val="CED349"/>
              </a:buClr>
              <a:buSzPct val="60000"/>
              <a:buFont typeface="Arial" panose="020B0604020202020204" pitchFamily="34" charset="0"/>
              <a:buChar char="•"/>
              <a:tabLst>
                <a:tab pos="684610" algn="l"/>
                <a:tab pos="1370410" algn="l"/>
                <a:tab pos="2056210" algn="l"/>
                <a:tab pos="2742010" algn="l"/>
                <a:tab pos="3427810" algn="l"/>
                <a:tab pos="4113610" algn="l"/>
                <a:tab pos="4799410" algn="l"/>
                <a:tab pos="5485210" algn="l"/>
                <a:tab pos="6171010" algn="l"/>
                <a:tab pos="6856810" algn="l"/>
                <a:tab pos="7542610" algn="l"/>
              </a:tabLst>
              <a:defRPr/>
            </a:pPr>
            <a:r>
              <a:rPr lang="en-GB" altLang="en-US" dirty="0">
                <a:solidFill>
                  <a:srgbClr val="FFFFFE"/>
                </a:solidFill>
                <a:latin typeface="SassoonPrimaryInfant" pitchFamily="2" charset="0"/>
              </a:rPr>
              <a:t>Make time for reading aloud</a:t>
            </a:r>
          </a:p>
          <a:p>
            <a:pPr marL="129778" indent="-257175" fontAlgn="auto">
              <a:lnSpc>
                <a:spcPct val="110000"/>
              </a:lnSpc>
              <a:spcBef>
                <a:spcPts val="375"/>
              </a:spcBef>
              <a:spcAft>
                <a:spcPts val="0"/>
              </a:spcAft>
              <a:buClr>
                <a:srgbClr val="CED349"/>
              </a:buClr>
              <a:buSzPct val="60000"/>
              <a:buFont typeface="Arial" panose="020B0604020202020204" pitchFamily="34" charset="0"/>
              <a:buChar char="•"/>
              <a:tabLst>
                <a:tab pos="684610" algn="l"/>
                <a:tab pos="1370410" algn="l"/>
                <a:tab pos="2056210" algn="l"/>
                <a:tab pos="2742010" algn="l"/>
                <a:tab pos="3427810" algn="l"/>
                <a:tab pos="4113610" algn="l"/>
                <a:tab pos="4799410" algn="l"/>
                <a:tab pos="5485210" algn="l"/>
                <a:tab pos="6171010" algn="l"/>
                <a:tab pos="6856810" algn="l"/>
                <a:tab pos="7542610" algn="l"/>
              </a:tabLst>
              <a:defRPr/>
            </a:pPr>
            <a:r>
              <a:rPr lang="en-GB" altLang="en-US" dirty="0">
                <a:solidFill>
                  <a:srgbClr val="FFFFFE"/>
                </a:solidFill>
                <a:latin typeface="SassoonPrimaryInfant" pitchFamily="2" charset="0"/>
              </a:rPr>
              <a:t>Model good reading</a:t>
            </a:r>
          </a:p>
          <a:p>
            <a:pPr marL="129778" indent="-257175" fontAlgn="auto">
              <a:lnSpc>
                <a:spcPct val="110000"/>
              </a:lnSpc>
              <a:spcBef>
                <a:spcPts val="375"/>
              </a:spcBef>
              <a:spcAft>
                <a:spcPts val="0"/>
              </a:spcAft>
              <a:buClr>
                <a:srgbClr val="CED349"/>
              </a:buClr>
              <a:buSzPct val="60000"/>
              <a:buFont typeface="Arial" panose="020B0604020202020204" pitchFamily="34" charset="0"/>
              <a:buChar char="•"/>
              <a:tabLst>
                <a:tab pos="684610" algn="l"/>
                <a:tab pos="1370410" algn="l"/>
                <a:tab pos="2056210" algn="l"/>
                <a:tab pos="2742010" algn="l"/>
                <a:tab pos="3427810" algn="l"/>
                <a:tab pos="4113610" algn="l"/>
                <a:tab pos="4799410" algn="l"/>
                <a:tab pos="5485210" algn="l"/>
                <a:tab pos="6171010" algn="l"/>
                <a:tab pos="6856810" algn="l"/>
                <a:tab pos="7542610" algn="l"/>
              </a:tabLst>
              <a:defRPr/>
            </a:pPr>
            <a:r>
              <a:rPr lang="en-GB" altLang="en-US" dirty="0">
                <a:solidFill>
                  <a:srgbClr val="FFFFFE"/>
                </a:solidFill>
                <a:latin typeface="SassoonPrimaryInfant" pitchFamily="2" charset="0"/>
              </a:rPr>
              <a:t>Encourage children to use reading strategies</a:t>
            </a:r>
          </a:p>
          <a:p>
            <a:pPr marL="129778" indent="-257175" fontAlgn="auto">
              <a:lnSpc>
                <a:spcPct val="110000"/>
              </a:lnSpc>
              <a:spcBef>
                <a:spcPts val="375"/>
              </a:spcBef>
              <a:spcAft>
                <a:spcPts val="0"/>
              </a:spcAft>
              <a:buClr>
                <a:srgbClr val="CED349"/>
              </a:buClr>
              <a:buSzPct val="60000"/>
              <a:buFont typeface="Arial" panose="020B0604020202020204" pitchFamily="34" charset="0"/>
              <a:buChar char="•"/>
              <a:tabLst>
                <a:tab pos="684610" algn="l"/>
                <a:tab pos="1370410" algn="l"/>
                <a:tab pos="2056210" algn="l"/>
                <a:tab pos="2742010" algn="l"/>
                <a:tab pos="3427810" algn="l"/>
                <a:tab pos="4113610" algn="l"/>
                <a:tab pos="4799410" algn="l"/>
                <a:tab pos="5485210" algn="l"/>
                <a:tab pos="6171010" algn="l"/>
                <a:tab pos="6856810" algn="l"/>
                <a:tab pos="7542610" algn="l"/>
              </a:tabLst>
              <a:defRPr/>
            </a:pPr>
            <a:r>
              <a:rPr lang="en-GB" altLang="en-US" dirty="0">
                <a:solidFill>
                  <a:srgbClr val="FFFFFE"/>
                </a:solidFill>
                <a:latin typeface="SassoonPrimaryInfant" pitchFamily="2" charset="0"/>
              </a:rPr>
              <a:t>Practise writing spellings down</a:t>
            </a:r>
          </a:p>
          <a:p>
            <a:pPr>
              <a:lnSpc>
                <a:spcPct val="110000"/>
              </a:lnSpc>
              <a:buClr>
                <a:srgbClr val="CED349"/>
              </a:buClr>
            </a:pPr>
            <a:endParaRPr lang="en-GB" dirty="0">
              <a:solidFill>
                <a:srgbClr val="FFFFFE"/>
              </a:solidFill>
            </a:endParaRPr>
          </a:p>
        </p:txBody>
      </p:sp>
    </p:spTree>
    <p:extLst>
      <p:ext uri="{BB962C8B-B14F-4D97-AF65-F5344CB8AC3E}">
        <p14:creationId xmlns:p14="http://schemas.microsoft.com/office/powerpoint/2010/main" val="16590187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8126334-30DB-8E30-00C5-DCA99DA50384}"/>
              </a:ext>
            </a:extLst>
          </p:cNvPr>
          <p:cNvGraphicFramePr>
            <a:graphicFrameLocks noGrp="1"/>
          </p:cNvGraphicFramePr>
          <p:nvPr>
            <p:ph idx="1"/>
            <p:extLst>
              <p:ext uri="{D42A27DB-BD31-4B8C-83A1-F6EECF244321}">
                <p14:modId xmlns:p14="http://schemas.microsoft.com/office/powerpoint/2010/main" val="3750372350"/>
              </p:ext>
            </p:extLst>
          </p:nvPr>
        </p:nvGraphicFramePr>
        <p:xfrm>
          <a:off x="264630" y="1326072"/>
          <a:ext cx="8856984"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D70BD55D-B7B3-6EDF-2099-C62D7FD5C314}"/>
              </a:ext>
            </a:extLst>
          </p:cNvPr>
          <p:cNvSpPr>
            <a:spLocks noGrp="1"/>
          </p:cNvSpPr>
          <p:nvPr>
            <p:ph type="title"/>
          </p:nvPr>
        </p:nvSpPr>
        <p:spPr>
          <a:xfrm>
            <a:off x="-468560" y="428749"/>
            <a:ext cx="7343994" cy="912019"/>
          </a:xfrm>
        </p:spPr>
        <p:txBody>
          <a:bodyPr>
            <a:normAutofit/>
          </a:bodyPr>
          <a:lstStyle/>
          <a:p>
            <a:pPr algn="ctr"/>
            <a:r>
              <a:rPr lang="en-GB" altLang="en-US" sz="2700" b="1" dirty="0">
                <a:latin typeface="SassoonPrimaryInfant" pitchFamily="2" charset="0"/>
              </a:rPr>
              <a:t>Mathematics and Numeracy</a:t>
            </a:r>
            <a:endParaRPr lang="en-GB" sz="2700" dirty="0"/>
          </a:p>
        </p:txBody>
      </p:sp>
      <p:pic>
        <p:nvPicPr>
          <p:cNvPr id="2" name="Picture 1" descr="Toy plastic numbers">
            <a:extLst>
              <a:ext uri="{FF2B5EF4-FFF2-40B4-BE49-F238E27FC236}">
                <a16:creationId xmlns:a16="http://schemas.microsoft.com/office/drawing/2014/main" id="{9D43E0B8-1052-EF3C-2B64-E2BC43B641E3}"/>
              </a:ext>
            </a:extLst>
          </p:cNvPr>
          <p:cNvPicPr>
            <a:picLocks noChangeAspect="1"/>
          </p:cNvPicPr>
          <p:nvPr/>
        </p:nvPicPr>
        <p:blipFill rotWithShape="1">
          <a:blip r:embed="rId8"/>
          <a:srcRect l="24756" r="30611" b="-2"/>
          <a:stretch/>
        </p:blipFill>
        <p:spPr>
          <a:xfrm>
            <a:off x="6857969" y="4115726"/>
            <a:ext cx="2351947" cy="2742274"/>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a:effectLst>
            <a:glow>
              <a:schemeClr val="accent1">
                <a:alpha val="0"/>
              </a:schemeClr>
            </a:glow>
            <a:softEdge rad="635000"/>
          </a:effectLst>
        </p:spPr>
      </p:pic>
    </p:spTree>
    <p:extLst>
      <p:ext uri="{BB962C8B-B14F-4D97-AF65-F5344CB8AC3E}">
        <p14:creationId xmlns:p14="http://schemas.microsoft.com/office/powerpoint/2010/main" val="14894321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A138-5613-8A41-58D8-D9A3085329DF}"/>
              </a:ext>
            </a:extLst>
          </p:cNvPr>
          <p:cNvSpPr>
            <a:spLocks noGrp="1"/>
          </p:cNvSpPr>
          <p:nvPr>
            <p:ph type="title"/>
          </p:nvPr>
        </p:nvSpPr>
        <p:spPr>
          <a:xfrm>
            <a:off x="467544" y="970565"/>
            <a:ext cx="7202456" cy="1049235"/>
          </a:xfrm>
        </p:spPr>
        <p:txBody>
          <a:bodyPr>
            <a:normAutofit/>
          </a:bodyPr>
          <a:lstStyle/>
          <a:p>
            <a:r>
              <a:rPr lang="en-GB" b="1" dirty="0">
                <a:latin typeface="SassoonPrimaryInfant" pitchFamily="2" charset="0"/>
              </a:rPr>
              <a:t>Numeracy Strategies</a:t>
            </a:r>
          </a:p>
        </p:txBody>
      </p:sp>
      <p:grpSp>
        <p:nvGrpSpPr>
          <p:cNvPr id="1035" name="Group 1030">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2367" y="2012810"/>
            <a:ext cx="3711494" cy="3453535"/>
            <a:chOff x="7807230" y="2012810"/>
            <a:chExt cx="3251252" cy="3459865"/>
          </a:xfrm>
        </p:grpSpPr>
        <p:sp>
          <p:nvSpPr>
            <p:cNvPr id="1036" name="Rectangle 1031">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7" name="Rectangle 1032">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Picture 2" descr="Active Learn: Student User Guide : Pearson Yardım">
            <a:extLst>
              <a:ext uri="{FF2B5EF4-FFF2-40B4-BE49-F238E27FC236}">
                <a16:creationId xmlns:a16="http://schemas.microsoft.com/office/drawing/2014/main" id="{015ED6A4-F7F1-400A-362B-166A45353F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2" r="13204" b="1"/>
          <a:stretch/>
        </p:blipFill>
        <p:spPr bwMode="auto">
          <a:xfrm>
            <a:off x="4788024" y="2276872"/>
            <a:ext cx="3187229" cy="28777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D70597E5-935D-9BA5-186A-1AE7242BE73B}"/>
              </a:ext>
            </a:extLst>
          </p:cNvPr>
          <p:cNvGraphicFramePr>
            <a:graphicFrameLocks noGrp="1"/>
          </p:cNvGraphicFramePr>
          <p:nvPr>
            <p:ph idx="1"/>
            <p:extLst>
              <p:ext uri="{D42A27DB-BD31-4B8C-83A1-F6EECF244321}">
                <p14:modId xmlns:p14="http://schemas.microsoft.com/office/powerpoint/2010/main" val="1292357275"/>
              </p:ext>
            </p:extLst>
          </p:nvPr>
        </p:nvGraphicFramePr>
        <p:xfrm>
          <a:off x="611560" y="1853754"/>
          <a:ext cx="3857857" cy="37354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7837606"/>
      </p:ext>
    </p:extLst>
  </p:cSld>
  <p:clrMapOvr>
    <a:masterClrMapping/>
  </p:clrMapOvr>
  <p:transition spd="slow">
    <p:zoom/>
  </p:transition>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3586</TotalTime>
  <Words>1567</Words>
  <Application>Microsoft Office PowerPoint</Application>
  <PresentationFormat>On-screen Show (4:3)</PresentationFormat>
  <Paragraphs>254</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Comic Sans MS</vt:lpstr>
      <vt:lpstr>Gill Sans MT</vt:lpstr>
      <vt:lpstr>SassoonPrimaryInfant</vt:lpstr>
      <vt:lpstr>Tahoma</vt:lpstr>
      <vt:lpstr>Gallery</vt:lpstr>
      <vt:lpstr>PowerPoint Presentation</vt:lpstr>
      <vt:lpstr>Areas of Learning</vt:lpstr>
      <vt:lpstr>Language and Literacy </vt:lpstr>
      <vt:lpstr>Reading</vt:lpstr>
      <vt:lpstr>Developing Comprehension</vt:lpstr>
      <vt:lpstr>PowerPoint Presentation</vt:lpstr>
      <vt:lpstr>HELPING AT HOME</vt:lpstr>
      <vt:lpstr>Mathematics and Numeracy</vt:lpstr>
      <vt:lpstr>Numeracy Strategies</vt:lpstr>
      <vt:lpstr>HELPING AT HOME</vt:lpstr>
      <vt:lpstr>Personal Development and Mutual Understanding </vt:lpstr>
      <vt:lpstr>PowerPoint Presentation</vt:lpstr>
      <vt:lpstr>Homework</vt:lpstr>
      <vt:lpstr>General Homework Tips</vt:lpstr>
      <vt:lpstr>Behaviour</vt:lpstr>
      <vt:lpstr>Meeting the needs of all learners in school</vt:lpstr>
      <vt:lpstr>What our school does to support individual differences between learners   Lots of children will have learning difficulties from time to time and the school is well organised to address this by:- </vt:lpstr>
      <vt:lpstr>The role of parents</vt:lpstr>
      <vt:lpstr> Please Note </vt:lpstr>
    </vt:vector>
  </TitlesOfParts>
  <Company>Western Education and Library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ST PATRICKS P1 INFORMATION EVENING</dc:title>
  <dc:creator>Teacher</dc:creator>
  <cp:lastModifiedBy>T McGuigan</cp:lastModifiedBy>
  <cp:revision>128</cp:revision>
  <cp:lastPrinted>2023-09-26T09:37:18Z</cp:lastPrinted>
  <dcterms:created xsi:type="dcterms:W3CDTF">2004-09-08T12:14:26Z</dcterms:created>
  <dcterms:modified xsi:type="dcterms:W3CDTF">2023-09-27T17:15:27Z</dcterms:modified>
</cp:coreProperties>
</file>